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4"/>
  </p:sldMasterIdLst>
  <p:notesMasterIdLst>
    <p:notesMasterId r:id="rId16"/>
  </p:notesMasterIdLst>
  <p:sldIdLst>
    <p:sldId id="256" r:id="rId5"/>
    <p:sldId id="257" r:id="rId6"/>
    <p:sldId id="288" r:id="rId7"/>
    <p:sldId id="280" r:id="rId8"/>
    <p:sldId id="289" r:id="rId9"/>
    <p:sldId id="293" r:id="rId10"/>
    <p:sldId id="295" r:id="rId11"/>
    <p:sldId id="294" r:id="rId12"/>
    <p:sldId id="284" r:id="rId13"/>
    <p:sldId id="292" r:id="rId14"/>
    <p:sldId id="278" r:id="rId15"/>
  </p:sldIdLst>
  <p:sldSz cx="9144000" cy="5143500" type="screen16x9"/>
  <p:notesSz cx="6858000" cy="9144000"/>
  <p:embeddedFontLst>
    <p:embeddedFont>
      <p:font typeface="Fira Sans" panose="020B060402020202020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4A498"/>
    <a:srgbClr val="FBFBFB"/>
    <a:srgbClr val="04647C"/>
    <a:srgbClr val="078DB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DA5AE7-0E28-4E52-818D-160A89927F00}" v="12" dt="2023-03-26T22:14:55.737"/>
    <p1510:client id="{3D8A412F-FE9D-4A6E-9515-7CFF04752EB6}" v="8" dt="2023-03-25T17:47:48.118"/>
    <p1510:client id="{44CDF554-C5BC-4421-8544-819A818409A7}" v="30" dt="2023-03-26T23:27:40.499"/>
    <p1510:client id="{55DBCD97-CA44-40A4-BE37-451A45F7D129}" v="4" dt="2023-03-26T22:11:33.587"/>
    <p1510:client id="{883ED293-DE56-436D-A0E7-71D56D71C2FE}" v="25" dt="2023-03-25T17:11:28.056"/>
    <p1510:client id="{9A09D3A7-2B46-4CAA-BF87-74F53128EF92}" v="52" dt="2023-03-25T17:10:20.896"/>
    <p1510:client id="{B7019092-1F53-45B2-AAE5-287291A08497}" v="2897" vWet="2899" dt="2023-03-26T22:14:52.259"/>
    <p1510:client id="{D00F1C49-1E19-67B3-0ACF-1265C20C62FB}" v="4" dt="2023-03-26T23:28:46.144"/>
    <p1510:client id="{D4FEB708-DB17-4A97-9107-7201E7FF3672}" v="11" dt="2023-03-25T17:29:08.421"/>
    <p1510:client id="{E2432471-E54D-4C99-B5CF-E28A6AADA5EA}" v="473" dt="2023-03-26T03:45:48.41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2.fntdata"/><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font" Target="fonts/font3.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huong Van" userId="180a5dcf-d26c-494d-8d28-5e3391950b0b" providerId="ADAL" clId="{B7019092-1F53-45B2-AAE5-287291A08497}"/>
    <pc:docChg chg="undo custSel addSld modSld sldOrd">
      <pc:chgData name="Phuong Van" userId="180a5dcf-d26c-494d-8d28-5e3391950b0b" providerId="ADAL" clId="{B7019092-1F53-45B2-AAE5-287291A08497}" dt="2023-03-25T18:24:57.856" v="2873" actId="404"/>
      <pc:docMkLst>
        <pc:docMk/>
      </pc:docMkLst>
      <pc:sldChg chg="modSp mod">
        <pc:chgData name="Phuong Van" userId="180a5dcf-d26c-494d-8d28-5e3391950b0b" providerId="ADAL" clId="{B7019092-1F53-45B2-AAE5-287291A08497}" dt="2023-03-25T18:24:57.856" v="2873" actId="404"/>
        <pc:sldMkLst>
          <pc:docMk/>
          <pc:sldMk cId="0" sldId="256"/>
        </pc:sldMkLst>
        <pc:spChg chg="mod">
          <ac:chgData name="Phuong Van" userId="180a5dcf-d26c-494d-8d28-5e3391950b0b" providerId="ADAL" clId="{B7019092-1F53-45B2-AAE5-287291A08497}" dt="2023-03-25T17:46:46.686" v="1257" actId="20577"/>
          <ac:spMkLst>
            <pc:docMk/>
            <pc:sldMk cId="0" sldId="256"/>
            <ac:spMk id="3" creationId="{65EA1859-6A0C-4D04-5F2B-846F29AB33AA}"/>
          </ac:spMkLst>
        </pc:spChg>
        <pc:spChg chg="mod">
          <ac:chgData name="Phuong Van" userId="180a5dcf-d26c-494d-8d28-5e3391950b0b" providerId="ADAL" clId="{B7019092-1F53-45B2-AAE5-287291A08497}" dt="2023-03-25T18:24:57.856" v="2873" actId="404"/>
          <ac:spMkLst>
            <pc:docMk/>
            <pc:sldMk cId="0" sldId="256"/>
            <ac:spMk id="58" creationId="{00000000-0000-0000-0000-000000000000}"/>
          </ac:spMkLst>
        </pc:spChg>
      </pc:sldChg>
      <pc:sldChg chg="modSp mod ord">
        <pc:chgData name="Phuong Van" userId="180a5dcf-d26c-494d-8d28-5e3391950b0b" providerId="ADAL" clId="{B7019092-1F53-45B2-AAE5-287291A08497}" dt="2023-03-25T18:13:52.357" v="2793"/>
        <pc:sldMkLst>
          <pc:docMk/>
          <pc:sldMk cId="0" sldId="257"/>
        </pc:sldMkLst>
        <pc:spChg chg="mod">
          <ac:chgData name="Phuong Van" userId="180a5dcf-d26c-494d-8d28-5e3391950b0b" providerId="ADAL" clId="{B7019092-1F53-45B2-AAE5-287291A08497}" dt="2023-03-25T17:46:14.049" v="1209" actId="20577"/>
          <ac:spMkLst>
            <pc:docMk/>
            <pc:sldMk cId="0" sldId="257"/>
            <ac:spMk id="121" creationId="{00000000-0000-0000-0000-000000000000}"/>
          </ac:spMkLst>
        </pc:spChg>
      </pc:sldChg>
      <pc:sldChg chg="modSp mod">
        <pc:chgData name="Phuong Van" userId="180a5dcf-d26c-494d-8d28-5e3391950b0b" providerId="ADAL" clId="{B7019092-1F53-45B2-AAE5-287291A08497}" dt="2023-03-25T17:45:24.931" v="1164" actId="1076"/>
        <pc:sldMkLst>
          <pc:docMk/>
          <pc:sldMk cId="1357724496" sldId="280"/>
        </pc:sldMkLst>
        <pc:picChg chg="mod">
          <ac:chgData name="Phuong Van" userId="180a5dcf-d26c-494d-8d28-5e3391950b0b" providerId="ADAL" clId="{B7019092-1F53-45B2-AAE5-287291A08497}" dt="2023-03-25T17:45:24.931" v="1164" actId="1076"/>
          <ac:picMkLst>
            <pc:docMk/>
            <pc:sldMk cId="1357724496" sldId="280"/>
            <ac:picMk id="3" creationId="{64313D59-7324-6FE7-8768-402DAF02BE9D}"/>
          </ac:picMkLst>
        </pc:picChg>
      </pc:sldChg>
      <pc:sldChg chg="modSp mod ord">
        <pc:chgData name="Phuong Van" userId="180a5dcf-d26c-494d-8d28-5e3391950b0b" providerId="ADAL" clId="{B7019092-1F53-45B2-AAE5-287291A08497}" dt="2023-03-25T18:12:57.726" v="2791" actId="207"/>
        <pc:sldMkLst>
          <pc:docMk/>
          <pc:sldMk cId="2744001294" sldId="284"/>
        </pc:sldMkLst>
        <pc:spChg chg="mod">
          <ac:chgData name="Phuong Van" userId="180a5dcf-d26c-494d-8d28-5e3391950b0b" providerId="ADAL" clId="{B7019092-1F53-45B2-AAE5-287291A08497}" dt="2023-03-25T18:12:57.726" v="2791" actId="207"/>
          <ac:spMkLst>
            <pc:docMk/>
            <pc:sldMk cId="2744001294" sldId="284"/>
            <ac:spMk id="2" creationId="{3D781E07-CF3A-1315-E480-409426213C41}"/>
          </ac:spMkLst>
        </pc:spChg>
      </pc:sldChg>
      <pc:sldChg chg="modSp mod">
        <pc:chgData name="Phuong Van" userId="180a5dcf-d26c-494d-8d28-5e3391950b0b" providerId="ADAL" clId="{B7019092-1F53-45B2-AAE5-287291A08497}" dt="2023-03-25T17:45:55.147" v="1190" actId="20577"/>
        <pc:sldMkLst>
          <pc:docMk/>
          <pc:sldMk cId="3962851896" sldId="288"/>
        </pc:sldMkLst>
        <pc:spChg chg="mod">
          <ac:chgData name="Phuong Van" userId="180a5dcf-d26c-494d-8d28-5e3391950b0b" providerId="ADAL" clId="{B7019092-1F53-45B2-AAE5-287291A08497}" dt="2023-03-25T17:45:55.147" v="1190" actId="20577"/>
          <ac:spMkLst>
            <pc:docMk/>
            <pc:sldMk cId="3962851896" sldId="288"/>
            <ac:spMk id="2" creationId="{3D781E07-CF3A-1315-E480-409426213C41}"/>
          </ac:spMkLst>
        </pc:spChg>
      </pc:sldChg>
      <pc:sldChg chg="addSp delSp modSp mod">
        <pc:chgData name="Phuong Van" userId="180a5dcf-d26c-494d-8d28-5e3391950b0b" providerId="ADAL" clId="{B7019092-1F53-45B2-AAE5-287291A08497}" dt="2023-03-25T17:55:04.562" v="1552" actId="20577"/>
        <pc:sldMkLst>
          <pc:docMk/>
          <pc:sldMk cId="3162433972" sldId="292"/>
        </pc:sldMkLst>
        <pc:spChg chg="del">
          <ac:chgData name="Phuong Van" userId="180a5dcf-d26c-494d-8d28-5e3391950b0b" providerId="ADAL" clId="{B7019092-1F53-45B2-AAE5-287291A08497}" dt="2023-03-25T17:41:49.147" v="1106" actId="478"/>
          <ac:spMkLst>
            <pc:docMk/>
            <pc:sldMk cId="3162433972" sldId="292"/>
            <ac:spMk id="2" creationId="{3D781E07-CF3A-1315-E480-409426213C41}"/>
          </ac:spMkLst>
        </pc:spChg>
        <pc:spChg chg="add mod">
          <ac:chgData name="Phuong Van" userId="180a5dcf-d26c-494d-8d28-5e3391950b0b" providerId="ADAL" clId="{B7019092-1F53-45B2-AAE5-287291A08497}" dt="2023-03-25T17:55:04.562" v="1552" actId="20577"/>
          <ac:spMkLst>
            <pc:docMk/>
            <pc:sldMk cId="3162433972" sldId="292"/>
            <ac:spMk id="4" creationId="{7CA8E5C2-8170-B866-D5BE-A3BE5F24F702}"/>
          </ac:spMkLst>
        </pc:spChg>
        <pc:spChg chg="mod">
          <ac:chgData name="Phuong Van" userId="180a5dcf-d26c-494d-8d28-5e3391950b0b" providerId="ADAL" clId="{B7019092-1F53-45B2-AAE5-287291A08497}" dt="2023-03-25T17:41:45.195" v="1105" actId="20577"/>
          <ac:spMkLst>
            <pc:docMk/>
            <pc:sldMk cId="3162433972" sldId="292"/>
            <ac:spMk id="488" creationId="{00000000-0000-0000-0000-000000000000}"/>
          </ac:spMkLst>
        </pc:spChg>
      </pc:sldChg>
      <pc:sldChg chg="addSp modSp mod">
        <pc:chgData name="Phuong Van" userId="180a5dcf-d26c-494d-8d28-5e3391950b0b" providerId="ADAL" clId="{B7019092-1F53-45B2-AAE5-287291A08497}" dt="2023-03-25T18:23:35.323" v="2871" actId="1076"/>
        <pc:sldMkLst>
          <pc:docMk/>
          <pc:sldMk cId="1566515093" sldId="293"/>
        </pc:sldMkLst>
        <pc:spChg chg="add mod">
          <ac:chgData name="Phuong Van" userId="180a5dcf-d26c-494d-8d28-5e3391950b0b" providerId="ADAL" clId="{B7019092-1F53-45B2-AAE5-287291A08497}" dt="2023-03-25T18:14:53.993" v="2854" actId="20577"/>
          <ac:spMkLst>
            <pc:docMk/>
            <pc:sldMk cId="1566515093" sldId="293"/>
            <ac:spMk id="3" creationId="{D00C0415-FCE6-7B0A-68A5-3F11D1F0FCA6}"/>
          </ac:spMkLst>
        </pc:spChg>
        <pc:spChg chg="add mod">
          <ac:chgData name="Phuong Van" userId="180a5dcf-d26c-494d-8d28-5e3391950b0b" providerId="ADAL" clId="{B7019092-1F53-45B2-AAE5-287291A08497}" dt="2023-03-25T18:23:35.323" v="2871" actId="1076"/>
          <ac:spMkLst>
            <pc:docMk/>
            <pc:sldMk cId="1566515093" sldId="293"/>
            <ac:spMk id="5" creationId="{F5F9A458-95B2-2B35-37E3-7392122F8C8F}"/>
          </ac:spMkLst>
        </pc:spChg>
        <pc:spChg chg="add mod">
          <ac:chgData name="Phuong Van" userId="180a5dcf-d26c-494d-8d28-5e3391950b0b" providerId="ADAL" clId="{B7019092-1F53-45B2-AAE5-287291A08497}" dt="2023-03-25T17:58:10.891" v="1574" actId="1076"/>
          <ac:spMkLst>
            <pc:docMk/>
            <pc:sldMk cId="1566515093" sldId="293"/>
            <ac:spMk id="6" creationId="{4E44C13B-154E-DB94-7B60-FA3C2288D13F}"/>
          </ac:spMkLst>
        </pc:spChg>
        <pc:picChg chg="mod">
          <ac:chgData name="Phuong Van" userId="180a5dcf-d26c-494d-8d28-5e3391950b0b" providerId="ADAL" clId="{B7019092-1F53-45B2-AAE5-287291A08497}" dt="2023-03-25T17:55:53.155" v="1553" actId="1076"/>
          <ac:picMkLst>
            <pc:docMk/>
            <pc:sldMk cId="1566515093" sldId="293"/>
            <ac:picMk id="4" creationId="{EE257688-6414-7E78-6459-874599FC57BD}"/>
          </ac:picMkLst>
        </pc:picChg>
        <pc:picChg chg="add mod">
          <ac:chgData name="Phuong Van" userId="180a5dcf-d26c-494d-8d28-5e3391950b0b" providerId="ADAL" clId="{B7019092-1F53-45B2-AAE5-287291A08497}" dt="2023-03-25T18:23:28.034" v="2870" actId="1076"/>
          <ac:picMkLst>
            <pc:docMk/>
            <pc:sldMk cId="1566515093" sldId="293"/>
            <ac:picMk id="8" creationId="{C3B7DAA4-D8CD-DC8A-F236-2798B5E31DE2}"/>
          </ac:picMkLst>
        </pc:picChg>
        <pc:picChg chg="add mod ord">
          <ac:chgData name="Phuong Van" userId="180a5dcf-d26c-494d-8d28-5e3391950b0b" providerId="ADAL" clId="{B7019092-1F53-45B2-AAE5-287291A08497}" dt="2023-03-25T18:23:28.034" v="2870" actId="1076"/>
          <ac:picMkLst>
            <pc:docMk/>
            <pc:sldMk cId="1566515093" sldId="293"/>
            <ac:picMk id="10" creationId="{70FA518B-87F9-23CD-D022-B5254CAC605A}"/>
          </ac:picMkLst>
        </pc:picChg>
      </pc:sldChg>
      <pc:sldChg chg="addSp delSp modSp mod">
        <pc:chgData name="Phuong Van" userId="180a5dcf-d26c-494d-8d28-5e3391950b0b" providerId="ADAL" clId="{B7019092-1F53-45B2-AAE5-287291A08497}" dt="2023-03-25T17:39:56.623" v="1052" actId="20577"/>
        <pc:sldMkLst>
          <pc:docMk/>
          <pc:sldMk cId="3991954383" sldId="294"/>
        </pc:sldMkLst>
        <pc:spChg chg="mod">
          <ac:chgData name="Phuong Van" userId="180a5dcf-d26c-494d-8d28-5e3391950b0b" providerId="ADAL" clId="{B7019092-1F53-45B2-AAE5-287291A08497}" dt="2023-03-25T17:35:48.157" v="715" actId="1076"/>
          <ac:spMkLst>
            <pc:docMk/>
            <pc:sldMk cId="3991954383" sldId="294"/>
            <ac:spMk id="2" creationId="{7F0646DC-8D42-1D88-84D5-54C33FB3DD3F}"/>
          </ac:spMkLst>
        </pc:spChg>
        <pc:spChg chg="add mod">
          <ac:chgData name="Phuong Van" userId="180a5dcf-d26c-494d-8d28-5e3391950b0b" providerId="ADAL" clId="{B7019092-1F53-45B2-AAE5-287291A08497}" dt="2023-03-25T17:39:14.879" v="953"/>
          <ac:spMkLst>
            <pc:docMk/>
            <pc:sldMk cId="3991954383" sldId="294"/>
            <ac:spMk id="3" creationId="{74A5E0A9-8D2E-89AA-6386-3069EBF65647}"/>
          </ac:spMkLst>
        </pc:spChg>
        <pc:spChg chg="add mod">
          <ac:chgData name="Phuong Van" userId="180a5dcf-d26c-494d-8d28-5e3391950b0b" providerId="ADAL" clId="{B7019092-1F53-45B2-AAE5-287291A08497}" dt="2023-03-25T17:39:49.387" v="1046" actId="207"/>
          <ac:spMkLst>
            <pc:docMk/>
            <pc:sldMk cId="3991954383" sldId="294"/>
            <ac:spMk id="15" creationId="{8ECDFF12-07C3-9064-84AA-5D5123C6C44E}"/>
          </ac:spMkLst>
        </pc:spChg>
        <pc:spChg chg="add mod">
          <ac:chgData name="Phuong Van" userId="180a5dcf-d26c-494d-8d28-5e3391950b0b" providerId="ADAL" clId="{B7019092-1F53-45B2-AAE5-287291A08497}" dt="2023-03-25T17:39:56.623" v="1052" actId="20577"/>
          <ac:spMkLst>
            <pc:docMk/>
            <pc:sldMk cId="3991954383" sldId="294"/>
            <ac:spMk id="16" creationId="{85BAD6A7-C6A7-921C-0476-5BD614E0BCD4}"/>
          </ac:spMkLst>
        </pc:spChg>
        <pc:picChg chg="add mod ord">
          <ac:chgData name="Phuong Van" userId="180a5dcf-d26c-494d-8d28-5e3391950b0b" providerId="ADAL" clId="{B7019092-1F53-45B2-AAE5-287291A08497}" dt="2023-03-25T17:35:44.850" v="714" actId="1076"/>
          <ac:picMkLst>
            <pc:docMk/>
            <pc:sldMk cId="3991954383" sldId="294"/>
            <ac:picMk id="5" creationId="{9CF5C468-71F3-77FE-2D43-F85128910F49}"/>
          </ac:picMkLst>
        </pc:picChg>
        <pc:picChg chg="add del mod modCrop">
          <ac:chgData name="Phuong Van" userId="180a5dcf-d26c-494d-8d28-5e3391950b0b" providerId="ADAL" clId="{B7019092-1F53-45B2-AAE5-287291A08497}" dt="2023-03-25T17:33:25.177" v="690" actId="478"/>
          <ac:picMkLst>
            <pc:docMk/>
            <pc:sldMk cId="3991954383" sldId="294"/>
            <ac:picMk id="7" creationId="{E6AD0F39-0501-5128-6681-E642C85AD587}"/>
          </ac:picMkLst>
        </pc:picChg>
        <pc:picChg chg="add del mod">
          <ac:chgData name="Phuong Van" userId="180a5dcf-d26c-494d-8d28-5e3391950b0b" providerId="ADAL" clId="{B7019092-1F53-45B2-AAE5-287291A08497}" dt="2023-03-25T17:33:26.557" v="691" actId="478"/>
          <ac:picMkLst>
            <pc:docMk/>
            <pc:sldMk cId="3991954383" sldId="294"/>
            <ac:picMk id="9" creationId="{52159462-BEDE-B3FE-735F-DCDAC71A034A}"/>
          </ac:picMkLst>
        </pc:picChg>
        <pc:picChg chg="add mod">
          <ac:chgData name="Phuong Van" userId="180a5dcf-d26c-494d-8d28-5e3391950b0b" providerId="ADAL" clId="{B7019092-1F53-45B2-AAE5-287291A08497}" dt="2023-03-25T17:39:05.072" v="951" actId="14100"/>
          <ac:picMkLst>
            <pc:docMk/>
            <pc:sldMk cId="3991954383" sldId="294"/>
            <ac:picMk id="11" creationId="{FB6A68F3-6E88-11C3-411F-D4776C98CD8F}"/>
          </ac:picMkLst>
        </pc:picChg>
        <pc:picChg chg="add mod">
          <ac:chgData name="Phuong Van" userId="180a5dcf-d26c-494d-8d28-5e3391950b0b" providerId="ADAL" clId="{B7019092-1F53-45B2-AAE5-287291A08497}" dt="2023-03-25T17:39:08.388" v="952" actId="14100"/>
          <ac:picMkLst>
            <pc:docMk/>
            <pc:sldMk cId="3991954383" sldId="294"/>
            <ac:picMk id="13" creationId="{D94A7E16-9D30-2FF3-D2FE-1DB40CAD41C3}"/>
          </ac:picMkLst>
        </pc:picChg>
      </pc:sldChg>
      <pc:sldChg chg="modSp add mod ord">
        <pc:chgData name="Phuong Van" userId="180a5dcf-d26c-494d-8d28-5e3391950b0b" providerId="ADAL" clId="{B7019092-1F53-45B2-AAE5-287291A08497}" dt="2023-03-25T17:23:08.132" v="629"/>
        <pc:sldMkLst>
          <pc:docMk/>
          <pc:sldMk cId="3300006123" sldId="295"/>
        </pc:sldMkLst>
        <pc:spChg chg="mod">
          <ac:chgData name="Phuong Van" userId="180a5dcf-d26c-494d-8d28-5e3391950b0b" providerId="ADAL" clId="{B7019092-1F53-45B2-AAE5-287291A08497}" dt="2023-03-25T17:23:05.234" v="627" actId="20577"/>
          <ac:spMkLst>
            <pc:docMk/>
            <pc:sldMk cId="3300006123" sldId="295"/>
            <ac:spMk id="2" creationId="{7F0646DC-8D42-1D88-84D5-54C33FB3DD3F}"/>
          </ac:spMkLst>
        </pc:spChg>
      </pc:sldChg>
    </pc:docChg>
  </pc:docChgLst>
  <pc:docChgLst>
    <pc:chgData name="Sahil K Nanavaty" userId="S::sknanava@syr.edu::321fd08f-1f20-4854-add2-5d1d129ff347" providerId="AD" clId="Web-{BD699A7D-9038-4FB6-A8FB-35ABBA303174}"/>
    <pc:docChg chg="modSld">
      <pc:chgData name="Sahil K Nanavaty" userId="S::sknanava@syr.edu::321fd08f-1f20-4854-add2-5d1d129ff347" providerId="AD" clId="Web-{BD699A7D-9038-4FB6-A8FB-35ABBA303174}" dt="2023-02-18T22:20:46.847" v="0"/>
      <pc:docMkLst>
        <pc:docMk/>
      </pc:docMkLst>
      <pc:sldChg chg="delSp">
        <pc:chgData name="Sahil K Nanavaty" userId="S::sknanava@syr.edu::321fd08f-1f20-4854-add2-5d1d129ff347" providerId="AD" clId="Web-{BD699A7D-9038-4FB6-A8FB-35ABBA303174}" dt="2023-02-18T22:20:46.847" v="0"/>
        <pc:sldMkLst>
          <pc:docMk/>
          <pc:sldMk cId="0" sldId="257"/>
        </pc:sldMkLst>
        <pc:spChg chg="del">
          <ac:chgData name="Sahil K Nanavaty" userId="S::sknanava@syr.edu::321fd08f-1f20-4854-add2-5d1d129ff347" providerId="AD" clId="Web-{BD699A7D-9038-4FB6-A8FB-35ABBA303174}" dt="2023-02-18T22:20:46.847" v="0"/>
          <ac:spMkLst>
            <pc:docMk/>
            <pc:sldMk cId="0" sldId="257"/>
            <ac:spMk id="2" creationId="{FDAC9565-FE18-7055-DB80-0BCF082D8B8E}"/>
          </ac:spMkLst>
        </pc:spChg>
      </pc:sldChg>
    </pc:docChg>
  </pc:docChgLst>
  <pc:docChgLst>
    <pc:chgData name="Cole D Wood Jr" userId="S::cdwoodjr@syr.edu::d18e4132-f1ca-45bd-ad4d-7d67d7c4a17c" providerId="AD" clId="Web-{392317E4-A979-4C90-8600-0BF27E50895F}"/>
    <pc:docChg chg="modSld">
      <pc:chgData name="Cole D Wood Jr" userId="S::cdwoodjr@syr.edu::d18e4132-f1ca-45bd-ad4d-7d67d7c4a17c" providerId="AD" clId="Web-{392317E4-A979-4C90-8600-0BF27E50895F}" dt="2023-03-11T20:29:10.837" v="177" actId="20577"/>
      <pc:docMkLst>
        <pc:docMk/>
      </pc:docMkLst>
      <pc:sldChg chg="modSp">
        <pc:chgData name="Cole D Wood Jr" userId="S::cdwoodjr@syr.edu::d18e4132-f1ca-45bd-ad4d-7d67d7c4a17c" providerId="AD" clId="Web-{392317E4-A979-4C90-8600-0BF27E50895F}" dt="2023-03-11T19:19:14.074" v="1" actId="20577"/>
        <pc:sldMkLst>
          <pc:docMk/>
          <pc:sldMk cId="0" sldId="256"/>
        </pc:sldMkLst>
        <pc:spChg chg="mod">
          <ac:chgData name="Cole D Wood Jr" userId="S::cdwoodjr@syr.edu::d18e4132-f1ca-45bd-ad4d-7d67d7c4a17c" providerId="AD" clId="Web-{392317E4-A979-4C90-8600-0BF27E50895F}" dt="2023-03-11T19:19:14.074" v="1" actId="20577"/>
          <ac:spMkLst>
            <pc:docMk/>
            <pc:sldMk cId="0" sldId="256"/>
            <ac:spMk id="58" creationId="{00000000-0000-0000-0000-000000000000}"/>
          </ac:spMkLst>
        </pc:spChg>
      </pc:sldChg>
      <pc:sldChg chg="modSp">
        <pc:chgData name="Cole D Wood Jr" userId="S::cdwoodjr@syr.edu::d18e4132-f1ca-45bd-ad4d-7d67d7c4a17c" providerId="AD" clId="Web-{392317E4-A979-4C90-8600-0BF27E50895F}" dt="2023-03-11T20:29:10.837" v="177" actId="20577"/>
        <pc:sldMkLst>
          <pc:docMk/>
          <pc:sldMk cId="0" sldId="261"/>
        </pc:sldMkLst>
        <pc:spChg chg="mod">
          <ac:chgData name="Cole D Wood Jr" userId="S::cdwoodjr@syr.edu::d18e4132-f1ca-45bd-ad4d-7d67d7c4a17c" providerId="AD" clId="Web-{392317E4-A979-4C90-8600-0BF27E50895F}" dt="2023-03-11T20:29:10.837" v="177" actId="20577"/>
          <ac:spMkLst>
            <pc:docMk/>
            <pc:sldMk cId="0" sldId="261"/>
            <ac:spMk id="3" creationId="{00B6456B-C656-32FA-5B20-3D84FAC84D54}"/>
          </ac:spMkLst>
        </pc:spChg>
      </pc:sldChg>
      <pc:sldChg chg="modSp">
        <pc:chgData name="Cole D Wood Jr" userId="S::cdwoodjr@syr.edu::d18e4132-f1ca-45bd-ad4d-7d67d7c4a17c" providerId="AD" clId="Web-{392317E4-A979-4C90-8600-0BF27E50895F}" dt="2023-03-11T19:58:31.640" v="22" actId="20577"/>
        <pc:sldMkLst>
          <pc:docMk/>
          <pc:sldMk cId="2927550975" sldId="279"/>
        </pc:sldMkLst>
        <pc:spChg chg="mod">
          <ac:chgData name="Cole D Wood Jr" userId="S::cdwoodjr@syr.edu::d18e4132-f1ca-45bd-ad4d-7d67d7c4a17c" providerId="AD" clId="Web-{392317E4-A979-4C90-8600-0BF27E50895F}" dt="2023-03-11T19:58:31.640" v="22" actId="20577"/>
          <ac:spMkLst>
            <pc:docMk/>
            <pc:sldMk cId="2927550975" sldId="279"/>
            <ac:spMk id="19" creationId="{78F5B978-8087-5EAE-83B6-CEECED198EAC}"/>
          </ac:spMkLst>
        </pc:spChg>
      </pc:sldChg>
      <pc:sldChg chg="modSp">
        <pc:chgData name="Cole D Wood Jr" userId="S::cdwoodjr@syr.edu::d18e4132-f1ca-45bd-ad4d-7d67d7c4a17c" providerId="AD" clId="Web-{392317E4-A979-4C90-8600-0BF27E50895F}" dt="2023-03-11T20:16:15.595" v="162" actId="20577"/>
        <pc:sldMkLst>
          <pc:docMk/>
          <pc:sldMk cId="2744001294" sldId="284"/>
        </pc:sldMkLst>
        <pc:spChg chg="mod">
          <ac:chgData name="Cole D Wood Jr" userId="S::cdwoodjr@syr.edu::d18e4132-f1ca-45bd-ad4d-7d67d7c4a17c" providerId="AD" clId="Web-{392317E4-A979-4C90-8600-0BF27E50895F}" dt="2023-03-11T20:16:15.595" v="162" actId="20577"/>
          <ac:spMkLst>
            <pc:docMk/>
            <pc:sldMk cId="2744001294" sldId="284"/>
            <ac:spMk id="2" creationId="{3D781E07-CF3A-1315-E480-409426213C41}"/>
          </ac:spMkLst>
        </pc:spChg>
      </pc:sldChg>
    </pc:docChg>
  </pc:docChgLst>
  <pc:docChgLst>
    <pc:chgData name="Sahil K Nanavaty" userId="S::sknanava@syr.edu::321fd08f-1f20-4854-add2-5d1d129ff347" providerId="AD" clId="Web-{3D8A412F-FE9D-4A6E-9515-7CFF04752EB6}"/>
    <pc:docChg chg="modSld">
      <pc:chgData name="Sahil K Nanavaty" userId="S::sknanava@syr.edu::321fd08f-1f20-4854-add2-5d1d129ff347" providerId="AD" clId="Web-{3D8A412F-FE9D-4A6E-9515-7CFF04752EB6}" dt="2023-03-25T17:47:48.118" v="6" actId="1076"/>
      <pc:docMkLst>
        <pc:docMk/>
      </pc:docMkLst>
      <pc:sldChg chg="addSp modSp">
        <pc:chgData name="Sahil K Nanavaty" userId="S::sknanava@syr.edu::321fd08f-1f20-4854-add2-5d1d129ff347" providerId="AD" clId="Web-{3D8A412F-FE9D-4A6E-9515-7CFF04752EB6}" dt="2023-03-25T17:47:48.118" v="6" actId="1076"/>
        <pc:sldMkLst>
          <pc:docMk/>
          <pc:sldMk cId="1566515093" sldId="293"/>
        </pc:sldMkLst>
        <pc:picChg chg="add mod">
          <ac:chgData name="Sahil K Nanavaty" userId="S::sknanava@syr.edu::321fd08f-1f20-4854-add2-5d1d129ff347" providerId="AD" clId="Web-{3D8A412F-FE9D-4A6E-9515-7CFF04752EB6}" dt="2023-03-25T17:47:48.118" v="6" actId="1076"/>
          <ac:picMkLst>
            <pc:docMk/>
            <pc:sldMk cId="1566515093" sldId="293"/>
            <ac:picMk id="4" creationId="{EE257688-6414-7E78-6459-874599FC57BD}"/>
          </ac:picMkLst>
        </pc:picChg>
      </pc:sldChg>
    </pc:docChg>
  </pc:docChgLst>
  <pc:docChgLst>
    <pc:chgData name="Nicholas McFadden" userId="S::mcnichol@syr.edu::b3ba3f16-4910-427e-92c0-22d3c858a0f2" providerId="AD" clId="Web-{0F63E46C-745B-A806-F897-471C5EB0A52C}"/>
    <pc:docChg chg="modSld">
      <pc:chgData name="Nicholas McFadden" userId="S::mcnichol@syr.edu::b3ba3f16-4910-427e-92c0-22d3c858a0f2" providerId="AD" clId="Web-{0F63E46C-745B-A806-F897-471C5EB0A52C}" dt="2023-02-18T22:51:32.112" v="122" actId="14100"/>
      <pc:docMkLst>
        <pc:docMk/>
      </pc:docMkLst>
      <pc:sldChg chg="addSp modSp">
        <pc:chgData name="Nicholas McFadden" userId="S::mcnichol@syr.edu::b3ba3f16-4910-427e-92c0-22d3c858a0f2" providerId="AD" clId="Web-{0F63E46C-745B-A806-F897-471C5EB0A52C}" dt="2023-02-18T22:51:32.112" v="122" actId="14100"/>
        <pc:sldMkLst>
          <pc:docMk/>
          <pc:sldMk cId="0" sldId="261"/>
        </pc:sldMkLst>
        <pc:spChg chg="mod">
          <ac:chgData name="Nicholas McFadden" userId="S::mcnichol@syr.edu::b3ba3f16-4910-427e-92c0-22d3c858a0f2" providerId="AD" clId="Web-{0F63E46C-745B-A806-F897-471C5EB0A52C}" dt="2023-02-18T22:46:43.763" v="81" actId="20577"/>
          <ac:spMkLst>
            <pc:docMk/>
            <pc:sldMk cId="0" sldId="261"/>
            <ac:spMk id="2" creationId="{CF8C7FCA-709B-E5DB-54FA-41ED85C32B0D}"/>
          </ac:spMkLst>
        </pc:spChg>
        <pc:spChg chg="mod">
          <ac:chgData name="Nicholas McFadden" userId="S::mcnichol@syr.edu::b3ba3f16-4910-427e-92c0-22d3c858a0f2" providerId="AD" clId="Web-{0F63E46C-745B-A806-F897-471C5EB0A52C}" dt="2023-02-18T22:51:04.126" v="118" actId="1076"/>
          <ac:spMkLst>
            <pc:docMk/>
            <pc:sldMk cId="0" sldId="261"/>
            <ac:spMk id="3" creationId="{00B6456B-C656-32FA-5B20-3D84FAC84D54}"/>
          </ac:spMkLst>
        </pc:spChg>
        <pc:grpChg chg="mod">
          <ac:chgData name="Nicholas McFadden" userId="S::mcnichol@syr.edu::b3ba3f16-4910-427e-92c0-22d3c858a0f2" providerId="AD" clId="Web-{0F63E46C-745B-A806-F897-471C5EB0A52C}" dt="2023-02-18T22:48:37.631" v="103" actId="14100"/>
          <ac:grpSpMkLst>
            <pc:docMk/>
            <pc:sldMk cId="0" sldId="261"/>
            <ac:grpSpMk id="4" creationId="{44919EA4-4A5D-A07A-38AC-E18BDCF0E0EA}"/>
          </ac:grpSpMkLst>
        </pc:grpChg>
        <pc:grpChg chg="mod">
          <ac:chgData name="Nicholas McFadden" userId="S::mcnichol@syr.edu::b3ba3f16-4910-427e-92c0-22d3c858a0f2" providerId="AD" clId="Web-{0F63E46C-745B-A806-F897-471C5EB0A52C}" dt="2023-02-18T22:48:32.630" v="102" actId="14100"/>
          <ac:grpSpMkLst>
            <pc:docMk/>
            <pc:sldMk cId="0" sldId="261"/>
            <ac:grpSpMk id="8" creationId="{544CD7D0-4C2C-EF28-EE08-89EB7C980E1F}"/>
          </ac:grpSpMkLst>
        </pc:grpChg>
        <pc:grpChg chg="add mod">
          <ac:chgData name="Nicholas McFadden" userId="S::mcnichol@syr.edu::b3ba3f16-4910-427e-92c0-22d3c858a0f2" providerId="AD" clId="Web-{0F63E46C-745B-A806-F897-471C5EB0A52C}" dt="2023-02-18T22:48:26.958" v="101" actId="1076"/>
          <ac:grpSpMkLst>
            <pc:docMk/>
            <pc:sldMk cId="0" sldId="261"/>
            <ac:grpSpMk id="11" creationId="{B42F4B32-8E3B-8A41-63D0-A5AFC25F0654}"/>
          </ac:grpSpMkLst>
        </pc:grpChg>
        <pc:grpChg chg="mod">
          <ac:chgData name="Nicholas McFadden" userId="S::mcnichol@syr.edu::b3ba3f16-4910-427e-92c0-22d3c858a0f2" providerId="AD" clId="Web-{0F63E46C-745B-A806-F897-471C5EB0A52C}" dt="2023-02-18T22:51:13.595" v="119" actId="1076"/>
          <ac:grpSpMkLst>
            <pc:docMk/>
            <pc:sldMk cId="0" sldId="261"/>
            <ac:grpSpMk id="32" creationId="{B071E6D6-4C82-A16B-CB84-2772D3070950}"/>
          </ac:grpSpMkLst>
        </pc:grpChg>
        <pc:grpChg chg="mod">
          <ac:chgData name="Nicholas McFadden" userId="S::mcnichol@syr.edu::b3ba3f16-4910-427e-92c0-22d3c858a0f2" providerId="AD" clId="Web-{0F63E46C-745B-A806-F897-471C5EB0A52C}" dt="2023-02-18T22:48:52.835" v="104" actId="1076"/>
          <ac:grpSpMkLst>
            <pc:docMk/>
            <pc:sldMk cId="0" sldId="261"/>
            <ac:grpSpMk id="38" creationId="{FD4209EF-9886-AD82-F172-52F464B6F085}"/>
          </ac:grpSpMkLst>
        </pc:grpChg>
        <pc:picChg chg="mod">
          <ac:chgData name="Nicholas McFadden" userId="S::mcnichol@syr.edu::b3ba3f16-4910-427e-92c0-22d3c858a0f2" providerId="AD" clId="Web-{0F63E46C-745B-A806-F897-471C5EB0A52C}" dt="2023-02-18T22:51:32.112" v="122" actId="14100"/>
          <ac:picMkLst>
            <pc:docMk/>
            <pc:sldMk cId="0" sldId="261"/>
            <ac:picMk id="7" creationId="{85018EAF-A9BE-02E6-F542-7E9B180E44F4}"/>
          </ac:picMkLst>
        </pc:picChg>
        <pc:picChg chg="mod">
          <ac:chgData name="Nicholas McFadden" userId="S::mcnichol@syr.edu::b3ba3f16-4910-427e-92c0-22d3c858a0f2" providerId="AD" clId="Web-{0F63E46C-745B-A806-F897-471C5EB0A52C}" dt="2023-02-18T22:51:22.533" v="120" actId="1076"/>
          <ac:picMkLst>
            <pc:docMk/>
            <pc:sldMk cId="0" sldId="261"/>
            <ac:picMk id="47" creationId="{B68C1519-AEFB-F839-D3C7-A5E308B7CCDA}"/>
          </ac:picMkLst>
        </pc:picChg>
        <pc:picChg chg="mod">
          <ac:chgData name="Nicholas McFadden" userId="S::mcnichol@syr.edu::b3ba3f16-4910-427e-92c0-22d3c858a0f2" providerId="AD" clId="Web-{0F63E46C-745B-A806-F897-471C5EB0A52C}" dt="2023-02-18T22:48:10.457" v="99" actId="1076"/>
          <ac:picMkLst>
            <pc:docMk/>
            <pc:sldMk cId="0" sldId="261"/>
            <ac:picMk id="56" creationId="{588643F0-AAED-7AA6-2844-2DC53565F099}"/>
          </ac:picMkLst>
        </pc:picChg>
      </pc:sldChg>
    </pc:docChg>
  </pc:docChgLst>
  <pc:docChgLst>
    <pc:chgData name="Soham Divyang Nanavati" userId="S::sdnanava@syr.edu::afd41e6a-7103-48ad-bf2a-d83198a6c925" providerId="AD" clId="Web-{37DA5AE7-0E28-4E52-818D-160A89927F00}"/>
    <pc:docChg chg="modSld">
      <pc:chgData name="Soham Divyang Nanavati" userId="S::sdnanava@syr.edu::afd41e6a-7103-48ad-bf2a-d83198a6c925" providerId="AD" clId="Web-{37DA5AE7-0E28-4E52-818D-160A89927F00}" dt="2023-03-26T22:14:55.737" v="9" actId="1076"/>
      <pc:docMkLst>
        <pc:docMk/>
      </pc:docMkLst>
      <pc:sldChg chg="addSp modSp">
        <pc:chgData name="Soham Divyang Nanavati" userId="S::sdnanava@syr.edu::afd41e6a-7103-48ad-bf2a-d83198a6c925" providerId="AD" clId="Web-{37DA5AE7-0E28-4E52-818D-160A89927F00}" dt="2023-03-26T22:14:55.737" v="9" actId="1076"/>
        <pc:sldMkLst>
          <pc:docMk/>
          <pc:sldMk cId="3300006123" sldId="295"/>
        </pc:sldMkLst>
        <pc:picChg chg="add mod">
          <ac:chgData name="Soham Divyang Nanavati" userId="S::sdnanava@syr.edu::afd41e6a-7103-48ad-bf2a-d83198a6c925" providerId="AD" clId="Web-{37DA5AE7-0E28-4E52-818D-160A89927F00}" dt="2023-03-26T22:13:58.204" v="3" actId="1076"/>
          <ac:picMkLst>
            <pc:docMk/>
            <pc:sldMk cId="3300006123" sldId="295"/>
            <ac:picMk id="3" creationId="{746E9396-2BFA-5B7D-DAB1-6AF4CB2B76F7}"/>
          </ac:picMkLst>
        </pc:picChg>
        <pc:picChg chg="add mod">
          <ac:chgData name="Soham Divyang Nanavati" userId="S::sdnanava@syr.edu::afd41e6a-7103-48ad-bf2a-d83198a6c925" providerId="AD" clId="Web-{37DA5AE7-0E28-4E52-818D-160A89927F00}" dt="2023-03-26T22:14:55.737" v="9" actId="1076"/>
          <ac:picMkLst>
            <pc:docMk/>
            <pc:sldMk cId="3300006123" sldId="295"/>
            <ac:picMk id="4" creationId="{B698CFA0-D8AF-FCC0-F7E1-896F0B618747}"/>
          </ac:picMkLst>
        </pc:picChg>
      </pc:sldChg>
    </pc:docChg>
  </pc:docChgLst>
  <pc:docChgLst>
    <pc:chgData name="Sahil K Nanavaty" userId="S::sknanava@syr.edu::321fd08f-1f20-4854-add2-5d1d129ff347" providerId="AD" clId="Web-{8E3094B3-613F-492D-B12B-5949E1D15A08}"/>
    <pc:docChg chg="modSld">
      <pc:chgData name="Sahil K Nanavaty" userId="S::sknanava@syr.edu::321fd08f-1f20-4854-add2-5d1d129ff347" providerId="AD" clId="Web-{8E3094B3-613F-492D-B12B-5949E1D15A08}" dt="2023-02-18T20:54:41.869" v="6" actId="20577"/>
      <pc:docMkLst>
        <pc:docMk/>
      </pc:docMkLst>
      <pc:sldChg chg="modSp">
        <pc:chgData name="Sahil K Nanavaty" userId="S::sknanava@syr.edu::321fd08f-1f20-4854-add2-5d1d129ff347" providerId="AD" clId="Web-{8E3094B3-613F-492D-B12B-5949E1D15A08}" dt="2023-02-18T20:54:41.869" v="6" actId="20577"/>
        <pc:sldMkLst>
          <pc:docMk/>
          <pc:sldMk cId="0" sldId="261"/>
        </pc:sldMkLst>
        <pc:spChg chg="mod">
          <ac:chgData name="Sahil K Nanavaty" userId="S::sknanava@syr.edu::321fd08f-1f20-4854-add2-5d1d129ff347" providerId="AD" clId="Web-{8E3094B3-613F-492D-B12B-5949E1D15A08}" dt="2023-02-18T20:54:41.869" v="6" actId="20577"/>
          <ac:spMkLst>
            <pc:docMk/>
            <pc:sldMk cId="0" sldId="261"/>
            <ac:spMk id="2" creationId="{CF8C7FCA-709B-E5DB-54FA-41ED85C32B0D}"/>
          </ac:spMkLst>
        </pc:spChg>
      </pc:sldChg>
      <pc:sldChg chg="modSp">
        <pc:chgData name="Sahil K Nanavaty" userId="S::sknanava@syr.edu::321fd08f-1f20-4854-add2-5d1d129ff347" providerId="AD" clId="Web-{8E3094B3-613F-492D-B12B-5949E1D15A08}" dt="2023-02-18T19:59:25.007" v="4" actId="20577"/>
        <pc:sldMkLst>
          <pc:docMk/>
          <pc:sldMk cId="0" sldId="277"/>
        </pc:sldMkLst>
        <pc:spChg chg="mod">
          <ac:chgData name="Sahil K Nanavaty" userId="S::sknanava@syr.edu::321fd08f-1f20-4854-add2-5d1d129ff347" providerId="AD" clId="Web-{8E3094B3-613F-492D-B12B-5949E1D15A08}" dt="2023-02-18T19:59:09.320" v="1" actId="20577"/>
          <ac:spMkLst>
            <pc:docMk/>
            <pc:sldMk cId="0" sldId="277"/>
            <ac:spMk id="1420" creationId="{00000000-0000-0000-0000-000000000000}"/>
          </ac:spMkLst>
        </pc:spChg>
        <pc:spChg chg="mod">
          <ac:chgData name="Sahil K Nanavaty" userId="S::sknanava@syr.edu::321fd08f-1f20-4854-add2-5d1d129ff347" providerId="AD" clId="Web-{8E3094B3-613F-492D-B12B-5949E1D15A08}" dt="2023-02-18T19:59:25.007" v="4" actId="20577"/>
          <ac:spMkLst>
            <pc:docMk/>
            <pc:sldMk cId="0" sldId="277"/>
            <ac:spMk id="1422" creationId="{00000000-0000-0000-0000-000000000000}"/>
          </ac:spMkLst>
        </pc:spChg>
      </pc:sldChg>
    </pc:docChg>
  </pc:docChgLst>
  <pc:docChgLst>
    <pc:chgData name="Sahil K Nanavaty" userId="S::sknanava@syr.edu::321fd08f-1f20-4854-add2-5d1d129ff347" providerId="AD" clId="Web-{D4FEB708-DB17-4A97-9107-7201E7FF3672}"/>
    <pc:docChg chg="modSld">
      <pc:chgData name="Sahil K Nanavaty" userId="S::sknanava@syr.edu::321fd08f-1f20-4854-add2-5d1d129ff347" providerId="AD" clId="Web-{D4FEB708-DB17-4A97-9107-7201E7FF3672}" dt="2023-03-25T17:29:08.421" v="9" actId="1076"/>
      <pc:docMkLst>
        <pc:docMk/>
      </pc:docMkLst>
      <pc:sldChg chg="addSp modSp">
        <pc:chgData name="Sahil K Nanavaty" userId="S::sknanava@syr.edu::321fd08f-1f20-4854-add2-5d1d129ff347" providerId="AD" clId="Web-{D4FEB708-DB17-4A97-9107-7201E7FF3672}" dt="2023-03-25T17:29:08.421" v="9" actId="1076"/>
        <pc:sldMkLst>
          <pc:docMk/>
          <pc:sldMk cId="1357724496" sldId="280"/>
        </pc:sldMkLst>
        <pc:picChg chg="add mod">
          <ac:chgData name="Sahil K Nanavaty" userId="S::sknanava@syr.edu::321fd08f-1f20-4854-add2-5d1d129ff347" providerId="AD" clId="Web-{D4FEB708-DB17-4A97-9107-7201E7FF3672}" dt="2023-03-25T17:29:08.421" v="9" actId="1076"/>
          <ac:picMkLst>
            <pc:docMk/>
            <pc:sldMk cId="1357724496" sldId="280"/>
            <ac:picMk id="3" creationId="{64313D59-7324-6FE7-8768-402DAF02BE9D}"/>
          </ac:picMkLst>
        </pc:picChg>
      </pc:sldChg>
    </pc:docChg>
  </pc:docChgLst>
  <pc:docChgLst>
    <pc:chgData name="Phuong Van" userId="180a5dcf-d26c-494d-8d28-5e3391950b0b" providerId="ADAL" clId="{3C4D4A3F-A94F-4AF5-B62E-E0AE94A96EB3}"/>
    <pc:docChg chg="undo custSel addSld delSld modSld delMainMaster">
      <pc:chgData name="Phuong Van" userId="180a5dcf-d26c-494d-8d28-5e3391950b0b" providerId="ADAL" clId="{3C4D4A3F-A94F-4AF5-B62E-E0AE94A96EB3}" dt="2023-02-18T21:26:03.423" v="2355" actId="1076"/>
      <pc:docMkLst>
        <pc:docMk/>
      </pc:docMkLst>
      <pc:sldChg chg="addSp modSp mod">
        <pc:chgData name="Phuong Van" userId="180a5dcf-d26c-494d-8d28-5e3391950b0b" providerId="ADAL" clId="{3C4D4A3F-A94F-4AF5-B62E-E0AE94A96EB3}" dt="2023-02-18T20:57:43.371" v="1430" actId="207"/>
        <pc:sldMkLst>
          <pc:docMk/>
          <pc:sldMk cId="0" sldId="256"/>
        </pc:sldMkLst>
        <pc:spChg chg="add mod">
          <ac:chgData name="Phuong Van" userId="180a5dcf-d26c-494d-8d28-5e3391950b0b" providerId="ADAL" clId="{3C4D4A3F-A94F-4AF5-B62E-E0AE94A96EB3}" dt="2023-02-18T20:57:26.080" v="1429" actId="113"/>
          <ac:spMkLst>
            <pc:docMk/>
            <pc:sldMk cId="0" sldId="256"/>
            <ac:spMk id="3" creationId="{65EA1859-6A0C-4D04-5F2B-846F29AB33AA}"/>
          </ac:spMkLst>
        </pc:spChg>
        <pc:spChg chg="mod">
          <ac:chgData name="Phuong Van" userId="180a5dcf-d26c-494d-8d28-5e3391950b0b" providerId="ADAL" clId="{3C4D4A3F-A94F-4AF5-B62E-E0AE94A96EB3}" dt="2023-02-18T20:57:43.371" v="1430" actId="207"/>
          <ac:spMkLst>
            <pc:docMk/>
            <pc:sldMk cId="0" sldId="256"/>
            <ac:spMk id="58" creationId="{00000000-0000-0000-0000-000000000000}"/>
          </ac:spMkLst>
        </pc:spChg>
        <pc:spChg chg="mod">
          <ac:chgData name="Phuong Van" userId="180a5dcf-d26c-494d-8d28-5e3391950b0b" providerId="ADAL" clId="{3C4D4A3F-A94F-4AF5-B62E-E0AE94A96EB3}" dt="2023-02-18T20:57:19.490" v="1427" actId="207"/>
          <ac:spMkLst>
            <pc:docMk/>
            <pc:sldMk cId="0" sldId="256"/>
            <ac:spMk id="59" creationId="{00000000-0000-0000-0000-000000000000}"/>
          </ac:spMkLst>
        </pc:spChg>
        <pc:picChg chg="add mod ord">
          <ac:chgData name="Phuong Van" userId="180a5dcf-d26c-494d-8d28-5e3391950b0b" providerId="ADAL" clId="{3C4D4A3F-A94F-4AF5-B62E-E0AE94A96EB3}" dt="2023-02-18T20:56:43.425" v="1420" actId="1076"/>
          <ac:picMkLst>
            <pc:docMk/>
            <pc:sldMk cId="0" sldId="256"/>
            <ac:picMk id="4" creationId="{AF89B05C-C47E-D070-E707-2D9E2C45E8D5}"/>
          </ac:picMkLst>
        </pc:picChg>
      </pc:sldChg>
      <pc:sldChg chg="addSp delSp modSp mod">
        <pc:chgData name="Phuong Van" userId="180a5dcf-d26c-494d-8d28-5e3391950b0b" providerId="ADAL" clId="{3C4D4A3F-A94F-4AF5-B62E-E0AE94A96EB3}" dt="2023-02-18T21:24:28.758" v="2350" actId="1076"/>
        <pc:sldMkLst>
          <pc:docMk/>
          <pc:sldMk cId="0" sldId="257"/>
        </pc:sldMkLst>
        <pc:spChg chg="add mod">
          <ac:chgData name="Phuong Van" userId="180a5dcf-d26c-494d-8d28-5e3391950b0b" providerId="ADAL" clId="{3C4D4A3F-A94F-4AF5-B62E-E0AE94A96EB3}" dt="2023-02-18T21:24:15.091" v="2349" actId="20577"/>
          <ac:spMkLst>
            <pc:docMk/>
            <pc:sldMk cId="0" sldId="257"/>
            <ac:spMk id="2" creationId="{FDAC9565-FE18-7055-DB80-0BCF082D8B8E}"/>
          </ac:spMkLst>
        </pc:spChg>
        <pc:spChg chg="mod">
          <ac:chgData name="Phuong Van" userId="180a5dcf-d26c-494d-8d28-5e3391950b0b" providerId="ADAL" clId="{3C4D4A3F-A94F-4AF5-B62E-E0AE94A96EB3}" dt="2023-02-11T22:46:28.936" v="1394"/>
          <ac:spMkLst>
            <pc:docMk/>
            <pc:sldMk cId="0" sldId="257"/>
            <ac:spMk id="15" creationId="{6461E689-1F5C-7F53-3A0D-FFCA53CFEC84}"/>
          </ac:spMkLst>
        </pc:spChg>
        <pc:spChg chg="mod">
          <ac:chgData name="Phuong Van" userId="180a5dcf-d26c-494d-8d28-5e3391950b0b" providerId="ADAL" clId="{3C4D4A3F-A94F-4AF5-B62E-E0AE94A96EB3}" dt="2023-02-11T22:46:28.936" v="1394"/>
          <ac:spMkLst>
            <pc:docMk/>
            <pc:sldMk cId="0" sldId="257"/>
            <ac:spMk id="16" creationId="{2F005F6C-3EB3-F32F-1AAE-FEEB61B26152}"/>
          </ac:spMkLst>
        </pc:spChg>
        <pc:spChg chg="mod">
          <ac:chgData name="Phuong Van" userId="180a5dcf-d26c-494d-8d28-5e3391950b0b" providerId="ADAL" clId="{3C4D4A3F-A94F-4AF5-B62E-E0AE94A96EB3}" dt="2023-02-11T22:46:28.936" v="1394"/>
          <ac:spMkLst>
            <pc:docMk/>
            <pc:sldMk cId="0" sldId="257"/>
            <ac:spMk id="17" creationId="{4A13F035-A9BC-9E1C-4C4C-8D212619D5B5}"/>
          </ac:spMkLst>
        </pc:spChg>
        <pc:spChg chg="mod">
          <ac:chgData name="Phuong Van" userId="180a5dcf-d26c-494d-8d28-5e3391950b0b" providerId="ADAL" clId="{3C4D4A3F-A94F-4AF5-B62E-E0AE94A96EB3}" dt="2023-02-11T22:46:28.936" v="1394"/>
          <ac:spMkLst>
            <pc:docMk/>
            <pc:sldMk cId="0" sldId="257"/>
            <ac:spMk id="19" creationId="{B8A87F7F-3F10-0C65-4D16-60AB41063834}"/>
          </ac:spMkLst>
        </pc:spChg>
        <pc:spChg chg="mod">
          <ac:chgData name="Phuong Van" userId="180a5dcf-d26c-494d-8d28-5e3391950b0b" providerId="ADAL" clId="{3C4D4A3F-A94F-4AF5-B62E-E0AE94A96EB3}" dt="2023-02-11T22:46:28.936" v="1394"/>
          <ac:spMkLst>
            <pc:docMk/>
            <pc:sldMk cId="0" sldId="257"/>
            <ac:spMk id="20" creationId="{8D9002DC-D3A3-3F38-BCE5-257725D57D25}"/>
          </ac:spMkLst>
        </pc:spChg>
        <pc:spChg chg="mod">
          <ac:chgData name="Phuong Van" userId="180a5dcf-d26c-494d-8d28-5e3391950b0b" providerId="ADAL" clId="{3C4D4A3F-A94F-4AF5-B62E-E0AE94A96EB3}" dt="2023-02-11T22:46:28.936" v="1394"/>
          <ac:spMkLst>
            <pc:docMk/>
            <pc:sldMk cId="0" sldId="257"/>
            <ac:spMk id="21" creationId="{7B7655A6-8B8D-7CC9-6C65-AB4A6939E0A6}"/>
          </ac:spMkLst>
        </pc:spChg>
        <pc:spChg chg="mod">
          <ac:chgData name="Phuong Van" userId="180a5dcf-d26c-494d-8d28-5e3391950b0b" providerId="ADAL" clId="{3C4D4A3F-A94F-4AF5-B62E-E0AE94A96EB3}" dt="2023-02-11T22:46:28.936" v="1394"/>
          <ac:spMkLst>
            <pc:docMk/>
            <pc:sldMk cId="0" sldId="257"/>
            <ac:spMk id="22" creationId="{83A30D1C-4B15-DDE2-5DEE-6CB6F91C640D}"/>
          </ac:spMkLst>
        </pc:spChg>
        <pc:spChg chg="mod">
          <ac:chgData name="Phuong Van" userId="180a5dcf-d26c-494d-8d28-5e3391950b0b" providerId="ADAL" clId="{3C4D4A3F-A94F-4AF5-B62E-E0AE94A96EB3}" dt="2023-02-11T22:46:28.936" v="1394"/>
          <ac:spMkLst>
            <pc:docMk/>
            <pc:sldMk cId="0" sldId="257"/>
            <ac:spMk id="23" creationId="{7F0992C1-AA86-2ECD-2C35-A524A2ED256F}"/>
          </ac:spMkLst>
        </pc:spChg>
        <pc:spChg chg="mod">
          <ac:chgData name="Phuong Van" userId="180a5dcf-d26c-494d-8d28-5e3391950b0b" providerId="ADAL" clId="{3C4D4A3F-A94F-4AF5-B62E-E0AE94A96EB3}" dt="2023-02-11T22:46:28.936" v="1394"/>
          <ac:spMkLst>
            <pc:docMk/>
            <pc:sldMk cId="0" sldId="257"/>
            <ac:spMk id="24" creationId="{B0EB1368-95B5-084D-39AD-94B79A522F1F}"/>
          </ac:spMkLst>
        </pc:spChg>
        <pc:spChg chg="mod">
          <ac:chgData name="Phuong Van" userId="180a5dcf-d26c-494d-8d28-5e3391950b0b" providerId="ADAL" clId="{3C4D4A3F-A94F-4AF5-B62E-E0AE94A96EB3}" dt="2023-02-11T22:46:28.936" v="1394"/>
          <ac:spMkLst>
            <pc:docMk/>
            <pc:sldMk cId="0" sldId="257"/>
            <ac:spMk id="25" creationId="{9A10F72E-9D18-AA5A-2A53-7DF2309FC117}"/>
          </ac:spMkLst>
        </pc:spChg>
        <pc:spChg chg="mod">
          <ac:chgData name="Phuong Van" userId="180a5dcf-d26c-494d-8d28-5e3391950b0b" providerId="ADAL" clId="{3C4D4A3F-A94F-4AF5-B62E-E0AE94A96EB3}" dt="2023-02-11T22:46:28.936" v="1394"/>
          <ac:spMkLst>
            <pc:docMk/>
            <pc:sldMk cId="0" sldId="257"/>
            <ac:spMk id="26" creationId="{74D24417-F229-4496-0387-73C67066465C}"/>
          </ac:spMkLst>
        </pc:spChg>
        <pc:spChg chg="mod">
          <ac:chgData name="Phuong Van" userId="180a5dcf-d26c-494d-8d28-5e3391950b0b" providerId="ADAL" clId="{3C4D4A3F-A94F-4AF5-B62E-E0AE94A96EB3}" dt="2023-02-11T22:46:28.936" v="1394"/>
          <ac:spMkLst>
            <pc:docMk/>
            <pc:sldMk cId="0" sldId="257"/>
            <ac:spMk id="27" creationId="{570BD4DD-35AB-A92F-2B0F-51182219E7FC}"/>
          </ac:spMkLst>
        </pc:spChg>
        <pc:spChg chg="mod">
          <ac:chgData name="Phuong Van" userId="180a5dcf-d26c-494d-8d28-5e3391950b0b" providerId="ADAL" clId="{3C4D4A3F-A94F-4AF5-B62E-E0AE94A96EB3}" dt="2023-02-11T22:46:28.936" v="1394"/>
          <ac:spMkLst>
            <pc:docMk/>
            <pc:sldMk cId="0" sldId="257"/>
            <ac:spMk id="28" creationId="{29F6C266-395E-1244-7433-C77F84B50A75}"/>
          </ac:spMkLst>
        </pc:spChg>
        <pc:spChg chg="mod">
          <ac:chgData name="Phuong Van" userId="180a5dcf-d26c-494d-8d28-5e3391950b0b" providerId="ADAL" clId="{3C4D4A3F-A94F-4AF5-B62E-E0AE94A96EB3}" dt="2023-02-11T22:46:28.936" v="1394"/>
          <ac:spMkLst>
            <pc:docMk/>
            <pc:sldMk cId="0" sldId="257"/>
            <ac:spMk id="29" creationId="{728F4529-D75A-C08D-8DAD-53721D14024F}"/>
          </ac:spMkLst>
        </pc:spChg>
        <pc:spChg chg="mod">
          <ac:chgData name="Phuong Van" userId="180a5dcf-d26c-494d-8d28-5e3391950b0b" providerId="ADAL" clId="{3C4D4A3F-A94F-4AF5-B62E-E0AE94A96EB3}" dt="2023-02-11T22:46:28.936" v="1394"/>
          <ac:spMkLst>
            <pc:docMk/>
            <pc:sldMk cId="0" sldId="257"/>
            <ac:spMk id="30" creationId="{206F21A0-8E60-C63B-5A32-665EDD3F67F0}"/>
          </ac:spMkLst>
        </pc:spChg>
        <pc:spChg chg="mod">
          <ac:chgData name="Phuong Van" userId="180a5dcf-d26c-494d-8d28-5e3391950b0b" providerId="ADAL" clId="{3C4D4A3F-A94F-4AF5-B62E-E0AE94A96EB3}" dt="2023-02-11T22:46:28.936" v="1394"/>
          <ac:spMkLst>
            <pc:docMk/>
            <pc:sldMk cId="0" sldId="257"/>
            <ac:spMk id="31" creationId="{9DEEC105-7E87-5387-BF12-ADCBEA9DB676}"/>
          </ac:spMkLst>
        </pc:spChg>
        <pc:spChg chg="mod">
          <ac:chgData name="Phuong Van" userId="180a5dcf-d26c-494d-8d28-5e3391950b0b" providerId="ADAL" clId="{3C4D4A3F-A94F-4AF5-B62E-E0AE94A96EB3}" dt="2023-02-11T22:46:28.936" v="1394"/>
          <ac:spMkLst>
            <pc:docMk/>
            <pc:sldMk cId="0" sldId="257"/>
            <ac:spMk id="32" creationId="{0B1C26CC-51B0-7B74-0F7D-65377F3C20B0}"/>
          </ac:spMkLst>
        </pc:spChg>
        <pc:spChg chg="mod">
          <ac:chgData name="Phuong Van" userId="180a5dcf-d26c-494d-8d28-5e3391950b0b" providerId="ADAL" clId="{3C4D4A3F-A94F-4AF5-B62E-E0AE94A96EB3}" dt="2023-02-11T22:46:28.936" v="1394"/>
          <ac:spMkLst>
            <pc:docMk/>
            <pc:sldMk cId="0" sldId="257"/>
            <ac:spMk id="33" creationId="{04E6EA78-66CA-7927-1F6D-6AC88F105062}"/>
          </ac:spMkLst>
        </pc:spChg>
        <pc:spChg chg="mod">
          <ac:chgData name="Phuong Van" userId="180a5dcf-d26c-494d-8d28-5e3391950b0b" providerId="ADAL" clId="{3C4D4A3F-A94F-4AF5-B62E-E0AE94A96EB3}" dt="2023-02-11T22:46:28.936" v="1394"/>
          <ac:spMkLst>
            <pc:docMk/>
            <pc:sldMk cId="0" sldId="257"/>
            <ac:spMk id="34" creationId="{C74F1EB6-347D-3FCD-6035-9A359A5AE53F}"/>
          </ac:spMkLst>
        </pc:spChg>
        <pc:spChg chg="mod">
          <ac:chgData name="Phuong Van" userId="180a5dcf-d26c-494d-8d28-5e3391950b0b" providerId="ADAL" clId="{3C4D4A3F-A94F-4AF5-B62E-E0AE94A96EB3}" dt="2023-02-11T22:46:28.936" v="1394"/>
          <ac:spMkLst>
            <pc:docMk/>
            <pc:sldMk cId="0" sldId="257"/>
            <ac:spMk id="35" creationId="{14597B82-EAC1-7E23-DA44-D41EABF0FAF5}"/>
          </ac:spMkLst>
        </pc:spChg>
        <pc:spChg chg="mod">
          <ac:chgData name="Phuong Van" userId="180a5dcf-d26c-494d-8d28-5e3391950b0b" providerId="ADAL" clId="{3C4D4A3F-A94F-4AF5-B62E-E0AE94A96EB3}" dt="2023-02-11T22:46:28.936" v="1394"/>
          <ac:spMkLst>
            <pc:docMk/>
            <pc:sldMk cId="0" sldId="257"/>
            <ac:spMk id="36" creationId="{AD7311AA-20AD-3F7B-B77E-E59C2E990601}"/>
          </ac:spMkLst>
        </pc:spChg>
        <pc:spChg chg="mod">
          <ac:chgData name="Phuong Van" userId="180a5dcf-d26c-494d-8d28-5e3391950b0b" providerId="ADAL" clId="{3C4D4A3F-A94F-4AF5-B62E-E0AE94A96EB3}" dt="2023-02-11T22:46:28.936" v="1394"/>
          <ac:spMkLst>
            <pc:docMk/>
            <pc:sldMk cId="0" sldId="257"/>
            <ac:spMk id="37" creationId="{5B7B9FFA-5910-3C35-86A9-7D1F674A6939}"/>
          </ac:spMkLst>
        </pc:spChg>
        <pc:spChg chg="mod">
          <ac:chgData name="Phuong Van" userId="180a5dcf-d26c-494d-8d28-5e3391950b0b" providerId="ADAL" clId="{3C4D4A3F-A94F-4AF5-B62E-E0AE94A96EB3}" dt="2023-02-11T22:46:28.936" v="1394"/>
          <ac:spMkLst>
            <pc:docMk/>
            <pc:sldMk cId="0" sldId="257"/>
            <ac:spMk id="38" creationId="{55D17C3A-D11C-129B-1C75-49C9CD5F5210}"/>
          </ac:spMkLst>
        </pc:spChg>
        <pc:spChg chg="mod">
          <ac:chgData name="Phuong Van" userId="180a5dcf-d26c-494d-8d28-5e3391950b0b" providerId="ADAL" clId="{3C4D4A3F-A94F-4AF5-B62E-E0AE94A96EB3}" dt="2023-02-11T22:46:28.936" v="1394"/>
          <ac:spMkLst>
            <pc:docMk/>
            <pc:sldMk cId="0" sldId="257"/>
            <ac:spMk id="39" creationId="{BF20B289-F466-5445-5A0A-E7D88DCF8408}"/>
          </ac:spMkLst>
        </pc:spChg>
        <pc:spChg chg="mod">
          <ac:chgData name="Phuong Van" userId="180a5dcf-d26c-494d-8d28-5e3391950b0b" providerId="ADAL" clId="{3C4D4A3F-A94F-4AF5-B62E-E0AE94A96EB3}" dt="2023-02-11T22:46:28.936" v="1394"/>
          <ac:spMkLst>
            <pc:docMk/>
            <pc:sldMk cId="0" sldId="257"/>
            <ac:spMk id="40" creationId="{4A17DA03-BDDC-492C-9914-929BF888FE26}"/>
          </ac:spMkLst>
        </pc:spChg>
        <pc:spChg chg="mod">
          <ac:chgData name="Phuong Van" userId="180a5dcf-d26c-494d-8d28-5e3391950b0b" providerId="ADAL" clId="{3C4D4A3F-A94F-4AF5-B62E-E0AE94A96EB3}" dt="2023-02-11T22:46:28.936" v="1394"/>
          <ac:spMkLst>
            <pc:docMk/>
            <pc:sldMk cId="0" sldId="257"/>
            <ac:spMk id="42" creationId="{78E8BC60-E1F7-47B7-343D-F9BF7CA2A566}"/>
          </ac:spMkLst>
        </pc:spChg>
        <pc:spChg chg="mod">
          <ac:chgData name="Phuong Van" userId="180a5dcf-d26c-494d-8d28-5e3391950b0b" providerId="ADAL" clId="{3C4D4A3F-A94F-4AF5-B62E-E0AE94A96EB3}" dt="2023-02-11T22:46:28.936" v="1394"/>
          <ac:spMkLst>
            <pc:docMk/>
            <pc:sldMk cId="0" sldId="257"/>
            <ac:spMk id="44" creationId="{EB281887-278D-3185-DA43-E8D75C2B3E1F}"/>
          </ac:spMkLst>
        </pc:spChg>
        <pc:spChg chg="mod">
          <ac:chgData name="Phuong Van" userId="180a5dcf-d26c-494d-8d28-5e3391950b0b" providerId="ADAL" clId="{3C4D4A3F-A94F-4AF5-B62E-E0AE94A96EB3}" dt="2023-02-11T22:46:28.936" v="1394"/>
          <ac:spMkLst>
            <pc:docMk/>
            <pc:sldMk cId="0" sldId="257"/>
            <ac:spMk id="45" creationId="{526D6222-DF64-164B-7D80-1B29914E53B2}"/>
          </ac:spMkLst>
        </pc:spChg>
        <pc:spChg chg="mod">
          <ac:chgData name="Phuong Van" userId="180a5dcf-d26c-494d-8d28-5e3391950b0b" providerId="ADAL" clId="{3C4D4A3F-A94F-4AF5-B62E-E0AE94A96EB3}" dt="2023-02-11T22:46:28.936" v="1394"/>
          <ac:spMkLst>
            <pc:docMk/>
            <pc:sldMk cId="0" sldId="257"/>
            <ac:spMk id="46" creationId="{B3284F19-DD51-CB06-E962-AE1865A79FBC}"/>
          </ac:spMkLst>
        </pc:spChg>
        <pc:spChg chg="mod">
          <ac:chgData name="Phuong Van" userId="180a5dcf-d26c-494d-8d28-5e3391950b0b" providerId="ADAL" clId="{3C4D4A3F-A94F-4AF5-B62E-E0AE94A96EB3}" dt="2023-02-11T22:46:28.936" v="1394"/>
          <ac:spMkLst>
            <pc:docMk/>
            <pc:sldMk cId="0" sldId="257"/>
            <ac:spMk id="47" creationId="{BADC7FF5-6F54-D325-42C1-28241403D23F}"/>
          </ac:spMkLst>
        </pc:spChg>
        <pc:spChg chg="mod">
          <ac:chgData name="Phuong Van" userId="180a5dcf-d26c-494d-8d28-5e3391950b0b" providerId="ADAL" clId="{3C4D4A3F-A94F-4AF5-B62E-E0AE94A96EB3}" dt="2023-02-11T22:46:28.936" v="1394"/>
          <ac:spMkLst>
            <pc:docMk/>
            <pc:sldMk cId="0" sldId="257"/>
            <ac:spMk id="48" creationId="{AE554201-1FBF-24E0-0CC9-D2AF17294F32}"/>
          </ac:spMkLst>
        </pc:spChg>
        <pc:spChg chg="mod">
          <ac:chgData name="Phuong Van" userId="180a5dcf-d26c-494d-8d28-5e3391950b0b" providerId="ADAL" clId="{3C4D4A3F-A94F-4AF5-B62E-E0AE94A96EB3}" dt="2023-02-11T22:46:28.936" v="1394"/>
          <ac:spMkLst>
            <pc:docMk/>
            <pc:sldMk cId="0" sldId="257"/>
            <ac:spMk id="49" creationId="{6A51A8EE-502B-18B2-F7EB-6B7B5E7428B2}"/>
          </ac:spMkLst>
        </pc:spChg>
        <pc:spChg chg="mod">
          <ac:chgData name="Phuong Van" userId="180a5dcf-d26c-494d-8d28-5e3391950b0b" providerId="ADAL" clId="{3C4D4A3F-A94F-4AF5-B62E-E0AE94A96EB3}" dt="2023-02-11T22:46:28.936" v="1394"/>
          <ac:spMkLst>
            <pc:docMk/>
            <pc:sldMk cId="0" sldId="257"/>
            <ac:spMk id="50" creationId="{DD721164-0A66-8D4C-625A-9878697C557D}"/>
          </ac:spMkLst>
        </pc:spChg>
        <pc:spChg chg="mod">
          <ac:chgData name="Phuong Van" userId="180a5dcf-d26c-494d-8d28-5e3391950b0b" providerId="ADAL" clId="{3C4D4A3F-A94F-4AF5-B62E-E0AE94A96EB3}" dt="2023-02-11T22:46:28.936" v="1394"/>
          <ac:spMkLst>
            <pc:docMk/>
            <pc:sldMk cId="0" sldId="257"/>
            <ac:spMk id="52" creationId="{E38A8596-B257-2E93-B994-BB8D17FCAE76}"/>
          </ac:spMkLst>
        </pc:spChg>
        <pc:spChg chg="mod">
          <ac:chgData name="Phuong Van" userId="180a5dcf-d26c-494d-8d28-5e3391950b0b" providerId="ADAL" clId="{3C4D4A3F-A94F-4AF5-B62E-E0AE94A96EB3}" dt="2023-02-11T22:46:28.936" v="1394"/>
          <ac:spMkLst>
            <pc:docMk/>
            <pc:sldMk cId="0" sldId="257"/>
            <ac:spMk id="53" creationId="{040C5551-600F-14C0-6476-8D514C01106A}"/>
          </ac:spMkLst>
        </pc:spChg>
        <pc:spChg chg="mod">
          <ac:chgData name="Phuong Van" userId="180a5dcf-d26c-494d-8d28-5e3391950b0b" providerId="ADAL" clId="{3C4D4A3F-A94F-4AF5-B62E-E0AE94A96EB3}" dt="2023-02-11T22:46:28.936" v="1394"/>
          <ac:spMkLst>
            <pc:docMk/>
            <pc:sldMk cId="0" sldId="257"/>
            <ac:spMk id="54" creationId="{B77BB08B-1528-1271-EAD6-9FF1852B1895}"/>
          </ac:spMkLst>
        </pc:spChg>
        <pc:spChg chg="mod">
          <ac:chgData name="Phuong Van" userId="180a5dcf-d26c-494d-8d28-5e3391950b0b" providerId="ADAL" clId="{3C4D4A3F-A94F-4AF5-B62E-E0AE94A96EB3}" dt="2023-02-11T22:46:28.936" v="1394"/>
          <ac:spMkLst>
            <pc:docMk/>
            <pc:sldMk cId="0" sldId="257"/>
            <ac:spMk id="55" creationId="{FAAF077A-7193-2C33-02D9-E6B777CA241E}"/>
          </ac:spMkLst>
        </pc:spChg>
        <pc:spChg chg="mod">
          <ac:chgData name="Phuong Van" userId="180a5dcf-d26c-494d-8d28-5e3391950b0b" providerId="ADAL" clId="{3C4D4A3F-A94F-4AF5-B62E-E0AE94A96EB3}" dt="2023-02-11T22:46:28.936" v="1394"/>
          <ac:spMkLst>
            <pc:docMk/>
            <pc:sldMk cId="0" sldId="257"/>
            <ac:spMk id="56" creationId="{C972FE60-8B68-DB99-4EA4-BBC819E239CB}"/>
          </ac:spMkLst>
        </pc:spChg>
        <pc:spChg chg="mod">
          <ac:chgData name="Phuong Van" userId="180a5dcf-d26c-494d-8d28-5e3391950b0b" providerId="ADAL" clId="{3C4D4A3F-A94F-4AF5-B62E-E0AE94A96EB3}" dt="2023-02-11T22:46:28.936" v="1394"/>
          <ac:spMkLst>
            <pc:docMk/>
            <pc:sldMk cId="0" sldId="257"/>
            <ac:spMk id="57" creationId="{AC60C316-F223-4766-7FA5-6D90A2FD5DF0}"/>
          </ac:spMkLst>
        </pc:spChg>
        <pc:spChg chg="mod">
          <ac:chgData name="Phuong Van" userId="180a5dcf-d26c-494d-8d28-5e3391950b0b" providerId="ADAL" clId="{3C4D4A3F-A94F-4AF5-B62E-E0AE94A96EB3}" dt="2023-02-11T22:46:28.936" v="1394"/>
          <ac:spMkLst>
            <pc:docMk/>
            <pc:sldMk cId="0" sldId="257"/>
            <ac:spMk id="58" creationId="{F09AE35F-9BBF-7879-6159-6C096A506C10}"/>
          </ac:spMkLst>
        </pc:spChg>
        <pc:spChg chg="mod">
          <ac:chgData name="Phuong Van" userId="180a5dcf-d26c-494d-8d28-5e3391950b0b" providerId="ADAL" clId="{3C4D4A3F-A94F-4AF5-B62E-E0AE94A96EB3}" dt="2023-02-11T22:46:28.936" v="1394"/>
          <ac:spMkLst>
            <pc:docMk/>
            <pc:sldMk cId="0" sldId="257"/>
            <ac:spMk id="59" creationId="{B688D1CB-5291-EAB6-E2DB-598A0D6B5F02}"/>
          </ac:spMkLst>
        </pc:spChg>
        <pc:spChg chg="mod">
          <ac:chgData name="Phuong Van" userId="180a5dcf-d26c-494d-8d28-5e3391950b0b" providerId="ADAL" clId="{3C4D4A3F-A94F-4AF5-B62E-E0AE94A96EB3}" dt="2023-02-11T22:46:28.936" v="1394"/>
          <ac:spMkLst>
            <pc:docMk/>
            <pc:sldMk cId="0" sldId="257"/>
            <ac:spMk id="60" creationId="{B671D9D5-8767-602B-BC28-1C07A7F60A60}"/>
          </ac:spMkLst>
        </pc:spChg>
        <pc:spChg chg="mod">
          <ac:chgData name="Phuong Van" userId="180a5dcf-d26c-494d-8d28-5e3391950b0b" providerId="ADAL" clId="{3C4D4A3F-A94F-4AF5-B62E-E0AE94A96EB3}" dt="2023-02-11T22:46:28.936" v="1394"/>
          <ac:spMkLst>
            <pc:docMk/>
            <pc:sldMk cId="0" sldId="257"/>
            <ac:spMk id="61" creationId="{22F7EE16-11EC-E3F8-71D6-BA66C94DDC05}"/>
          </ac:spMkLst>
        </pc:spChg>
        <pc:spChg chg="mod">
          <ac:chgData name="Phuong Van" userId="180a5dcf-d26c-494d-8d28-5e3391950b0b" providerId="ADAL" clId="{3C4D4A3F-A94F-4AF5-B62E-E0AE94A96EB3}" dt="2023-02-11T22:46:28.936" v="1394"/>
          <ac:spMkLst>
            <pc:docMk/>
            <pc:sldMk cId="0" sldId="257"/>
            <ac:spMk id="62" creationId="{6C3D6919-7B65-F53A-F7E5-780CAB4C25B5}"/>
          </ac:spMkLst>
        </pc:spChg>
        <pc:spChg chg="mod">
          <ac:chgData name="Phuong Van" userId="180a5dcf-d26c-494d-8d28-5e3391950b0b" providerId="ADAL" clId="{3C4D4A3F-A94F-4AF5-B62E-E0AE94A96EB3}" dt="2023-02-11T22:46:28.936" v="1394"/>
          <ac:spMkLst>
            <pc:docMk/>
            <pc:sldMk cId="0" sldId="257"/>
            <ac:spMk id="63" creationId="{6344F815-7DC2-587E-9F60-AA08B4A7A478}"/>
          </ac:spMkLst>
        </pc:spChg>
        <pc:spChg chg="mod">
          <ac:chgData name="Phuong Van" userId="180a5dcf-d26c-494d-8d28-5e3391950b0b" providerId="ADAL" clId="{3C4D4A3F-A94F-4AF5-B62E-E0AE94A96EB3}" dt="2023-02-11T22:46:28.936" v="1394"/>
          <ac:spMkLst>
            <pc:docMk/>
            <pc:sldMk cId="0" sldId="257"/>
            <ac:spMk id="64" creationId="{9D06A59B-141A-DE0A-68EF-F19093A142A0}"/>
          </ac:spMkLst>
        </pc:spChg>
        <pc:spChg chg="mod">
          <ac:chgData name="Phuong Van" userId="180a5dcf-d26c-494d-8d28-5e3391950b0b" providerId="ADAL" clId="{3C4D4A3F-A94F-4AF5-B62E-E0AE94A96EB3}" dt="2023-02-11T22:46:28.936" v="1394"/>
          <ac:spMkLst>
            <pc:docMk/>
            <pc:sldMk cId="0" sldId="257"/>
            <ac:spMk id="65" creationId="{1F268955-FB72-7802-D8D3-A8A09BA81776}"/>
          </ac:spMkLst>
        </pc:spChg>
        <pc:spChg chg="mod">
          <ac:chgData name="Phuong Van" userId="180a5dcf-d26c-494d-8d28-5e3391950b0b" providerId="ADAL" clId="{3C4D4A3F-A94F-4AF5-B62E-E0AE94A96EB3}" dt="2023-02-11T22:46:28.936" v="1394"/>
          <ac:spMkLst>
            <pc:docMk/>
            <pc:sldMk cId="0" sldId="257"/>
            <ac:spMk id="66" creationId="{11E34649-808F-AB9F-A7EC-F8C0758B5F78}"/>
          </ac:spMkLst>
        </pc:spChg>
        <pc:spChg chg="mod">
          <ac:chgData name="Phuong Van" userId="180a5dcf-d26c-494d-8d28-5e3391950b0b" providerId="ADAL" clId="{3C4D4A3F-A94F-4AF5-B62E-E0AE94A96EB3}" dt="2023-02-11T22:46:28.936" v="1394"/>
          <ac:spMkLst>
            <pc:docMk/>
            <pc:sldMk cId="0" sldId="257"/>
            <ac:spMk id="67" creationId="{56F34BCD-51DD-AF03-9882-128B0FD0A988}"/>
          </ac:spMkLst>
        </pc:spChg>
        <pc:spChg chg="mod">
          <ac:chgData name="Phuong Van" userId="180a5dcf-d26c-494d-8d28-5e3391950b0b" providerId="ADAL" clId="{3C4D4A3F-A94F-4AF5-B62E-E0AE94A96EB3}" dt="2023-02-11T22:46:28.936" v="1394"/>
          <ac:spMkLst>
            <pc:docMk/>
            <pc:sldMk cId="0" sldId="257"/>
            <ac:spMk id="68" creationId="{146C6F22-DF77-86E2-6B60-5A47B0DC17A6}"/>
          </ac:spMkLst>
        </pc:spChg>
        <pc:spChg chg="mod">
          <ac:chgData name="Phuong Van" userId="180a5dcf-d26c-494d-8d28-5e3391950b0b" providerId="ADAL" clId="{3C4D4A3F-A94F-4AF5-B62E-E0AE94A96EB3}" dt="2023-02-11T22:46:28.936" v="1394"/>
          <ac:spMkLst>
            <pc:docMk/>
            <pc:sldMk cId="0" sldId="257"/>
            <ac:spMk id="69" creationId="{93252948-50FD-9E50-2A6B-81AADFC868AE}"/>
          </ac:spMkLst>
        </pc:spChg>
        <pc:spChg chg="mod">
          <ac:chgData name="Phuong Van" userId="180a5dcf-d26c-494d-8d28-5e3391950b0b" providerId="ADAL" clId="{3C4D4A3F-A94F-4AF5-B62E-E0AE94A96EB3}" dt="2023-02-11T22:46:28.936" v="1394"/>
          <ac:spMkLst>
            <pc:docMk/>
            <pc:sldMk cId="0" sldId="257"/>
            <ac:spMk id="70" creationId="{6740CE17-2B29-0573-ADE3-C6E51D210ED2}"/>
          </ac:spMkLst>
        </pc:spChg>
        <pc:spChg chg="mod">
          <ac:chgData name="Phuong Van" userId="180a5dcf-d26c-494d-8d28-5e3391950b0b" providerId="ADAL" clId="{3C4D4A3F-A94F-4AF5-B62E-E0AE94A96EB3}" dt="2023-02-11T22:46:28.936" v="1394"/>
          <ac:spMkLst>
            <pc:docMk/>
            <pc:sldMk cId="0" sldId="257"/>
            <ac:spMk id="71" creationId="{7618464A-1802-6181-6E9B-D5069E5AD2B4}"/>
          </ac:spMkLst>
        </pc:spChg>
        <pc:spChg chg="mod">
          <ac:chgData name="Phuong Van" userId="180a5dcf-d26c-494d-8d28-5e3391950b0b" providerId="ADAL" clId="{3C4D4A3F-A94F-4AF5-B62E-E0AE94A96EB3}" dt="2023-02-11T22:46:28.936" v="1394"/>
          <ac:spMkLst>
            <pc:docMk/>
            <pc:sldMk cId="0" sldId="257"/>
            <ac:spMk id="72" creationId="{F81CB68B-66EB-6B7B-6BE0-9BFF223940BE}"/>
          </ac:spMkLst>
        </pc:spChg>
        <pc:spChg chg="mod">
          <ac:chgData name="Phuong Van" userId="180a5dcf-d26c-494d-8d28-5e3391950b0b" providerId="ADAL" clId="{3C4D4A3F-A94F-4AF5-B62E-E0AE94A96EB3}" dt="2023-02-11T22:46:28.936" v="1394"/>
          <ac:spMkLst>
            <pc:docMk/>
            <pc:sldMk cId="0" sldId="257"/>
            <ac:spMk id="73" creationId="{03D10CD9-9951-2C23-1A10-8D04360DDF2A}"/>
          </ac:spMkLst>
        </pc:spChg>
        <pc:spChg chg="mod">
          <ac:chgData name="Phuong Van" userId="180a5dcf-d26c-494d-8d28-5e3391950b0b" providerId="ADAL" clId="{3C4D4A3F-A94F-4AF5-B62E-E0AE94A96EB3}" dt="2023-02-11T22:46:28.936" v="1394"/>
          <ac:spMkLst>
            <pc:docMk/>
            <pc:sldMk cId="0" sldId="257"/>
            <ac:spMk id="74" creationId="{9CAC1D7B-A7B3-154F-3815-CD58489BCAC2}"/>
          </ac:spMkLst>
        </pc:spChg>
        <pc:spChg chg="mod">
          <ac:chgData name="Phuong Van" userId="180a5dcf-d26c-494d-8d28-5e3391950b0b" providerId="ADAL" clId="{3C4D4A3F-A94F-4AF5-B62E-E0AE94A96EB3}" dt="2023-02-11T22:46:28.936" v="1394"/>
          <ac:spMkLst>
            <pc:docMk/>
            <pc:sldMk cId="0" sldId="257"/>
            <ac:spMk id="75" creationId="{248D179D-6019-5E3B-C17E-C083EAB9B353}"/>
          </ac:spMkLst>
        </pc:spChg>
        <pc:spChg chg="mod">
          <ac:chgData name="Phuong Van" userId="180a5dcf-d26c-494d-8d28-5e3391950b0b" providerId="ADAL" clId="{3C4D4A3F-A94F-4AF5-B62E-E0AE94A96EB3}" dt="2023-02-11T22:46:28.936" v="1394"/>
          <ac:spMkLst>
            <pc:docMk/>
            <pc:sldMk cId="0" sldId="257"/>
            <ac:spMk id="76" creationId="{56D53EF2-7FEF-4854-7C92-F8226DAA959F}"/>
          </ac:spMkLst>
        </pc:spChg>
        <pc:spChg chg="mod">
          <ac:chgData name="Phuong Van" userId="180a5dcf-d26c-494d-8d28-5e3391950b0b" providerId="ADAL" clId="{3C4D4A3F-A94F-4AF5-B62E-E0AE94A96EB3}" dt="2023-02-11T22:46:28.936" v="1394"/>
          <ac:spMkLst>
            <pc:docMk/>
            <pc:sldMk cId="0" sldId="257"/>
            <ac:spMk id="77" creationId="{21D1638F-47C7-DDB0-A71A-C78836BB2643}"/>
          </ac:spMkLst>
        </pc:spChg>
        <pc:spChg chg="mod">
          <ac:chgData name="Phuong Van" userId="180a5dcf-d26c-494d-8d28-5e3391950b0b" providerId="ADAL" clId="{3C4D4A3F-A94F-4AF5-B62E-E0AE94A96EB3}" dt="2023-02-11T22:46:28.936" v="1394"/>
          <ac:spMkLst>
            <pc:docMk/>
            <pc:sldMk cId="0" sldId="257"/>
            <ac:spMk id="78" creationId="{F461C3D7-95A0-F724-926F-72475A51560F}"/>
          </ac:spMkLst>
        </pc:spChg>
        <pc:spChg chg="mod">
          <ac:chgData name="Phuong Van" userId="180a5dcf-d26c-494d-8d28-5e3391950b0b" providerId="ADAL" clId="{3C4D4A3F-A94F-4AF5-B62E-E0AE94A96EB3}" dt="2023-02-11T22:46:28.936" v="1394"/>
          <ac:spMkLst>
            <pc:docMk/>
            <pc:sldMk cId="0" sldId="257"/>
            <ac:spMk id="79" creationId="{34F26C13-C867-CC56-3039-6CDE8520037D}"/>
          </ac:spMkLst>
        </pc:spChg>
        <pc:spChg chg="mod">
          <ac:chgData name="Phuong Van" userId="180a5dcf-d26c-494d-8d28-5e3391950b0b" providerId="ADAL" clId="{3C4D4A3F-A94F-4AF5-B62E-E0AE94A96EB3}" dt="2023-02-11T22:46:28.936" v="1394"/>
          <ac:spMkLst>
            <pc:docMk/>
            <pc:sldMk cId="0" sldId="257"/>
            <ac:spMk id="80" creationId="{7A34CB82-39DB-173A-1085-91CF779BE042}"/>
          </ac:spMkLst>
        </pc:spChg>
        <pc:spChg chg="mod">
          <ac:chgData name="Phuong Van" userId="180a5dcf-d26c-494d-8d28-5e3391950b0b" providerId="ADAL" clId="{3C4D4A3F-A94F-4AF5-B62E-E0AE94A96EB3}" dt="2023-02-11T22:46:28.936" v="1394"/>
          <ac:spMkLst>
            <pc:docMk/>
            <pc:sldMk cId="0" sldId="257"/>
            <ac:spMk id="82" creationId="{FC666814-0D2D-1F6C-1DC7-3F47F354CDCF}"/>
          </ac:spMkLst>
        </pc:spChg>
        <pc:spChg chg="mod">
          <ac:chgData name="Phuong Van" userId="180a5dcf-d26c-494d-8d28-5e3391950b0b" providerId="ADAL" clId="{3C4D4A3F-A94F-4AF5-B62E-E0AE94A96EB3}" dt="2023-02-11T22:46:28.936" v="1394"/>
          <ac:spMkLst>
            <pc:docMk/>
            <pc:sldMk cId="0" sldId="257"/>
            <ac:spMk id="85" creationId="{795E2135-AC9C-E2E2-84D9-EDA8476BB225}"/>
          </ac:spMkLst>
        </pc:spChg>
        <pc:spChg chg="mod">
          <ac:chgData name="Phuong Van" userId="180a5dcf-d26c-494d-8d28-5e3391950b0b" providerId="ADAL" clId="{3C4D4A3F-A94F-4AF5-B62E-E0AE94A96EB3}" dt="2023-02-11T22:46:28.936" v="1394"/>
          <ac:spMkLst>
            <pc:docMk/>
            <pc:sldMk cId="0" sldId="257"/>
            <ac:spMk id="86" creationId="{ECD9DC83-4EDC-6FB4-6E1B-FA7898CE24C7}"/>
          </ac:spMkLst>
        </pc:spChg>
        <pc:spChg chg="mod">
          <ac:chgData name="Phuong Van" userId="180a5dcf-d26c-494d-8d28-5e3391950b0b" providerId="ADAL" clId="{3C4D4A3F-A94F-4AF5-B62E-E0AE94A96EB3}" dt="2023-02-11T22:46:28.936" v="1394"/>
          <ac:spMkLst>
            <pc:docMk/>
            <pc:sldMk cId="0" sldId="257"/>
            <ac:spMk id="87" creationId="{2B90F684-46C7-A8D8-C367-CEBC19AE5BA6}"/>
          </ac:spMkLst>
        </pc:spChg>
        <pc:spChg chg="mod">
          <ac:chgData name="Phuong Van" userId="180a5dcf-d26c-494d-8d28-5e3391950b0b" providerId="ADAL" clId="{3C4D4A3F-A94F-4AF5-B62E-E0AE94A96EB3}" dt="2023-02-11T22:46:28.936" v="1394"/>
          <ac:spMkLst>
            <pc:docMk/>
            <pc:sldMk cId="0" sldId="257"/>
            <ac:spMk id="88" creationId="{EF1C8AC0-745A-D265-C977-8029BA8C5C1C}"/>
          </ac:spMkLst>
        </pc:spChg>
        <pc:spChg chg="mod">
          <ac:chgData name="Phuong Van" userId="180a5dcf-d26c-494d-8d28-5e3391950b0b" providerId="ADAL" clId="{3C4D4A3F-A94F-4AF5-B62E-E0AE94A96EB3}" dt="2023-02-11T22:46:28.936" v="1394"/>
          <ac:spMkLst>
            <pc:docMk/>
            <pc:sldMk cId="0" sldId="257"/>
            <ac:spMk id="89" creationId="{94710823-5DF1-533E-455B-86C43AE9BB70}"/>
          </ac:spMkLst>
        </pc:spChg>
        <pc:spChg chg="mod">
          <ac:chgData name="Phuong Van" userId="180a5dcf-d26c-494d-8d28-5e3391950b0b" providerId="ADAL" clId="{3C4D4A3F-A94F-4AF5-B62E-E0AE94A96EB3}" dt="2023-02-11T22:46:28.936" v="1394"/>
          <ac:spMkLst>
            <pc:docMk/>
            <pc:sldMk cId="0" sldId="257"/>
            <ac:spMk id="90" creationId="{5D45372F-551C-319F-3E2A-2982AB4865C3}"/>
          </ac:spMkLst>
        </pc:spChg>
        <pc:spChg chg="mod">
          <ac:chgData name="Phuong Van" userId="180a5dcf-d26c-494d-8d28-5e3391950b0b" providerId="ADAL" clId="{3C4D4A3F-A94F-4AF5-B62E-E0AE94A96EB3}" dt="2023-02-11T22:46:28.936" v="1394"/>
          <ac:spMkLst>
            <pc:docMk/>
            <pc:sldMk cId="0" sldId="257"/>
            <ac:spMk id="91" creationId="{98B5C328-AC74-9DF0-FC4E-1ABDF78286CE}"/>
          </ac:spMkLst>
        </pc:spChg>
        <pc:spChg chg="mod">
          <ac:chgData name="Phuong Van" userId="180a5dcf-d26c-494d-8d28-5e3391950b0b" providerId="ADAL" clId="{3C4D4A3F-A94F-4AF5-B62E-E0AE94A96EB3}" dt="2023-02-11T22:46:28.936" v="1394"/>
          <ac:spMkLst>
            <pc:docMk/>
            <pc:sldMk cId="0" sldId="257"/>
            <ac:spMk id="92" creationId="{9106CA32-3DDD-C183-C3AD-B84972AFC899}"/>
          </ac:spMkLst>
        </pc:spChg>
        <pc:spChg chg="mod">
          <ac:chgData name="Phuong Van" userId="180a5dcf-d26c-494d-8d28-5e3391950b0b" providerId="ADAL" clId="{3C4D4A3F-A94F-4AF5-B62E-E0AE94A96EB3}" dt="2023-02-11T22:46:28.936" v="1394"/>
          <ac:spMkLst>
            <pc:docMk/>
            <pc:sldMk cId="0" sldId="257"/>
            <ac:spMk id="94" creationId="{E8AD9ACD-6C68-A466-D057-75C4C3326F00}"/>
          </ac:spMkLst>
        </pc:spChg>
        <pc:spChg chg="mod">
          <ac:chgData name="Phuong Van" userId="180a5dcf-d26c-494d-8d28-5e3391950b0b" providerId="ADAL" clId="{3C4D4A3F-A94F-4AF5-B62E-E0AE94A96EB3}" dt="2023-02-11T22:46:28.936" v="1394"/>
          <ac:spMkLst>
            <pc:docMk/>
            <pc:sldMk cId="0" sldId="257"/>
            <ac:spMk id="95" creationId="{73E369CC-1402-66EB-F078-0C7B26F23C1D}"/>
          </ac:spMkLst>
        </pc:spChg>
        <pc:spChg chg="mod">
          <ac:chgData name="Phuong Van" userId="180a5dcf-d26c-494d-8d28-5e3391950b0b" providerId="ADAL" clId="{3C4D4A3F-A94F-4AF5-B62E-E0AE94A96EB3}" dt="2023-02-11T22:46:28.936" v="1394"/>
          <ac:spMkLst>
            <pc:docMk/>
            <pc:sldMk cId="0" sldId="257"/>
            <ac:spMk id="96" creationId="{9E442807-A0A6-D371-A4A0-ACA36191E42A}"/>
          </ac:spMkLst>
        </pc:spChg>
        <pc:spChg chg="mod">
          <ac:chgData name="Phuong Van" userId="180a5dcf-d26c-494d-8d28-5e3391950b0b" providerId="ADAL" clId="{3C4D4A3F-A94F-4AF5-B62E-E0AE94A96EB3}" dt="2023-02-11T22:46:28.936" v="1394"/>
          <ac:spMkLst>
            <pc:docMk/>
            <pc:sldMk cId="0" sldId="257"/>
            <ac:spMk id="97" creationId="{593633D5-C0B6-3428-E339-4F795EFCF499}"/>
          </ac:spMkLst>
        </pc:spChg>
        <pc:spChg chg="mod">
          <ac:chgData name="Phuong Van" userId="180a5dcf-d26c-494d-8d28-5e3391950b0b" providerId="ADAL" clId="{3C4D4A3F-A94F-4AF5-B62E-E0AE94A96EB3}" dt="2023-02-11T22:46:28.936" v="1394"/>
          <ac:spMkLst>
            <pc:docMk/>
            <pc:sldMk cId="0" sldId="257"/>
            <ac:spMk id="98" creationId="{C6250F59-CF1E-4579-C34D-762B592BACEB}"/>
          </ac:spMkLst>
        </pc:spChg>
        <pc:spChg chg="mod">
          <ac:chgData name="Phuong Van" userId="180a5dcf-d26c-494d-8d28-5e3391950b0b" providerId="ADAL" clId="{3C4D4A3F-A94F-4AF5-B62E-E0AE94A96EB3}" dt="2023-02-11T22:46:28.936" v="1394"/>
          <ac:spMkLst>
            <pc:docMk/>
            <pc:sldMk cId="0" sldId="257"/>
            <ac:spMk id="99" creationId="{C527B973-9B87-68C3-0CBD-FD731AA5170A}"/>
          </ac:spMkLst>
        </pc:spChg>
        <pc:spChg chg="mod">
          <ac:chgData name="Phuong Van" userId="180a5dcf-d26c-494d-8d28-5e3391950b0b" providerId="ADAL" clId="{3C4D4A3F-A94F-4AF5-B62E-E0AE94A96EB3}" dt="2023-02-11T22:46:28.936" v="1394"/>
          <ac:spMkLst>
            <pc:docMk/>
            <pc:sldMk cId="0" sldId="257"/>
            <ac:spMk id="100" creationId="{C7C39AD4-F778-E88E-3050-460915408B54}"/>
          </ac:spMkLst>
        </pc:spChg>
        <pc:spChg chg="mod">
          <ac:chgData name="Phuong Van" userId="180a5dcf-d26c-494d-8d28-5e3391950b0b" providerId="ADAL" clId="{3C4D4A3F-A94F-4AF5-B62E-E0AE94A96EB3}" dt="2023-02-11T22:46:28.936" v="1394"/>
          <ac:spMkLst>
            <pc:docMk/>
            <pc:sldMk cId="0" sldId="257"/>
            <ac:spMk id="101" creationId="{D1122739-F557-BE4B-1326-AA022A8F3957}"/>
          </ac:spMkLst>
        </pc:spChg>
        <pc:spChg chg="mod">
          <ac:chgData name="Phuong Van" userId="180a5dcf-d26c-494d-8d28-5e3391950b0b" providerId="ADAL" clId="{3C4D4A3F-A94F-4AF5-B62E-E0AE94A96EB3}" dt="2023-02-11T22:46:28.936" v="1394"/>
          <ac:spMkLst>
            <pc:docMk/>
            <pc:sldMk cId="0" sldId="257"/>
            <ac:spMk id="103" creationId="{112CCA99-8BCD-5C37-FBEE-331942723FA3}"/>
          </ac:spMkLst>
        </pc:spChg>
        <pc:spChg chg="mod">
          <ac:chgData name="Phuong Van" userId="180a5dcf-d26c-494d-8d28-5e3391950b0b" providerId="ADAL" clId="{3C4D4A3F-A94F-4AF5-B62E-E0AE94A96EB3}" dt="2023-02-11T22:46:28.936" v="1394"/>
          <ac:spMkLst>
            <pc:docMk/>
            <pc:sldMk cId="0" sldId="257"/>
            <ac:spMk id="104" creationId="{CBC34EC0-04E6-172A-1C34-7F5086DF07E3}"/>
          </ac:spMkLst>
        </pc:spChg>
        <pc:spChg chg="mod">
          <ac:chgData name="Phuong Van" userId="180a5dcf-d26c-494d-8d28-5e3391950b0b" providerId="ADAL" clId="{3C4D4A3F-A94F-4AF5-B62E-E0AE94A96EB3}" dt="2023-02-11T22:46:28.936" v="1394"/>
          <ac:spMkLst>
            <pc:docMk/>
            <pc:sldMk cId="0" sldId="257"/>
            <ac:spMk id="105" creationId="{13D895B4-1138-60E8-C0E7-29EB0CD81C43}"/>
          </ac:spMkLst>
        </pc:spChg>
        <pc:spChg chg="mod">
          <ac:chgData name="Phuong Van" userId="180a5dcf-d26c-494d-8d28-5e3391950b0b" providerId="ADAL" clId="{3C4D4A3F-A94F-4AF5-B62E-E0AE94A96EB3}" dt="2023-02-11T22:46:28.936" v="1394"/>
          <ac:spMkLst>
            <pc:docMk/>
            <pc:sldMk cId="0" sldId="257"/>
            <ac:spMk id="106" creationId="{A3DFDA10-F783-85B4-3DEF-44A6F74088AD}"/>
          </ac:spMkLst>
        </pc:spChg>
        <pc:spChg chg="mod">
          <ac:chgData name="Phuong Van" userId="180a5dcf-d26c-494d-8d28-5e3391950b0b" providerId="ADAL" clId="{3C4D4A3F-A94F-4AF5-B62E-E0AE94A96EB3}" dt="2023-02-11T22:46:28.936" v="1394"/>
          <ac:spMkLst>
            <pc:docMk/>
            <pc:sldMk cId="0" sldId="257"/>
            <ac:spMk id="107" creationId="{2D48330A-7419-16AC-DF8D-49865796CE53}"/>
          </ac:spMkLst>
        </pc:spChg>
        <pc:spChg chg="mod">
          <ac:chgData name="Phuong Van" userId="180a5dcf-d26c-494d-8d28-5e3391950b0b" providerId="ADAL" clId="{3C4D4A3F-A94F-4AF5-B62E-E0AE94A96EB3}" dt="2023-02-11T22:46:28.936" v="1394"/>
          <ac:spMkLst>
            <pc:docMk/>
            <pc:sldMk cId="0" sldId="257"/>
            <ac:spMk id="108" creationId="{750EAD5B-766F-05CE-467B-4FB3B65FACE4}"/>
          </ac:spMkLst>
        </pc:spChg>
        <pc:spChg chg="mod">
          <ac:chgData name="Phuong Van" userId="180a5dcf-d26c-494d-8d28-5e3391950b0b" providerId="ADAL" clId="{3C4D4A3F-A94F-4AF5-B62E-E0AE94A96EB3}" dt="2023-02-11T22:46:28.936" v="1394"/>
          <ac:spMkLst>
            <pc:docMk/>
            <pc:sldMk cId="0" sldId="257"/>
            <ac:spMk id="109" creationId="{58EFCAB8-6287-1BF4-1F5C-F82DBC0EBBF9}"/>
          </ac:spMkLst>
        </pc:spChg>
        <pc:spChg chg="mod">
          <ac:chgData name="Phuong Van" userId="180a5dcf-d26c-494d-8d28-5e3391950b0b" providerId="ADAL" clId="{3C4D4A3F-A94F-4AF5-B62E-E0AE94A96EB3}" dt="2023-02-11T22:46:28.936" v="1394"/>
          <ac:spMkLst>
            <pc:docMk/>
            <pc:sldMk cId="0" sldId="257"/>
            <ac:spMk id="110" creationId="{A85C930C-B560-397A-92C5-8636B660E914}"/>
          </ac:spMkLst>
        </pc:spChg>
        <pc:spChg chg="mod">
          <ac:chgData name="Phuong Van" userId="180a5dcf-d26c-494d-8d28-5e3391950b0b" providerId="ADAL" clId="{3C4D4A3F-A94F-4AF5-B62E-E0AE94A96EB3}" dt="2023-02-11T22:46:28.936" v="1394"/>
          <ac:spMkLst>
            <pc:docMk/>
            <pc:sldMk cId="0" sldId="257"/>
            <ac:spMk id="111" creationId="{853F3C71-9426-F64B-77F4-78A644FE2361}"/>
          </ac:spMkLst>
        </pc:spChg>
        <pc:spChg chg="mod">
          <ac:chgData name="Phuong Van" userId="180a5dcf-d26c-494d-8d28-5e3391950b0b" providerId="ADAL" clId="{3C4D4A3F-A94F-4AF5-B62E-E0AE94A96EB3}" dt="2023-02-11T22:46:28.936" v="1394"/>
          <ac:spMkLst>
            <pc:docMk/>
            <pc:sldMk cId="0" sldId="257"/>
            <ac:spMk id="112" creationId="{F8A08BD3-C062-F58B-8E3D-3D803AA0C66D}"/>
          </ac:spMkLst>
        </pc:spChg>
        <pc:spChg chg="mod">
          <ac:chgData name="Phuong Van" userId="180a5dcf-d26c-494d-8d28-5e3391950b0b" providerId="ADAL" clId="{3C4D4A3F-A94F-4AF5-B62E-E0AE94A96EB3}" dt="2023-02-11T22:46:28.936" v="1394"/>
          <ac:spMkLst>
            <pc:docMk/>
            <pc:sldMk cId="0" sldId="257"/>
            <ac:spMk id="113" creationId="{EEAFE430-A5B3-1115-8FAA-B74E2F9CECDE}"/>
          </ac:spMkLst>
        </pc:spChg>
        <pc:spChg chg="mod">
          <ac:chgData name="Phuong Van" userId="180a5dcf-d26c-494d-8d28-5e3391950b0b" providerId="ADAL" clId="{3C4D4A3F-A94F-4AF5-B62E-E0AE94A96EB3}" dt="2023-02-11T22:46:28.936" v="1394"/>
          <ac:spMkLst>
            <pc:docMk/>
            <pc:sldMk cId="0" sldId="257"/>
            <ac:spMk id="114" creationId="{7CB5B825-6969-BE81-DDCE-1AA53AE289A9}"/>
          </ac:spMkLst>
        </pc:spChg>
        <pc:spChg chg="mod">
          <ac:chgData name="Phuong Van" userId="180a5dcf-d26c-494d-8d28-5e3391950b0b" providerId="ADAL" clId="{3C4D4A3F-A94F-4AF5-B62E-E0AE94A96EB3}" dt="2023-02-11T22:46:28.936" v="1394"/>
          <ac:spMkLst>
            <pc:docMk/>
            <pc:sldMk cId="0" sldId="257"/>
            <ac:spMk id="115" creationId="{82DBDB62-4C22-A188-DB96-E92ABFA3FE62}"/>
          </ac:spMkLst>
        </pc:spChg>
        <pc:spChg chg="mod">
          <ac:chgData name="Phuong Van" userId="180a5dcf-d26c-494d-8d28-5e3391950b0b" providerId="ADAL" clId="{3C4D4A3F-A94F-4AF5-B62E-E0AE94A96EB3}" dt="2023-02-11T22:46:28.936" v="1394"/>
          <ac:spMkLst>
            <pc:docMk/>
            <pc:sldMk cId="0" sldId="257"/>
            <ac:spMk id="116" creationId="{A6F519B8-47ED-B0A8-73C0-FF8CE223674C}"/>
          </ac:spMkLst>
        </pc:spChg>
        <pc:spChg chg="mod">
          <ac:chgData name="Phuong Van" userId="180a5dcf-d26c-494d-8d28-5e3391950b0b" providerId="ADAL" clId="{3C4D4A3F-A94F-4AF5-B62E-E0AE94A96EB3}" dt="2023-02-11T22:46:28.936" v="1394"/>
          <ac:spMkLst>
            <pc:docMk/>
            <pc:sldMk cId="0" sldId="257"/>
            <ac:spMk id="117" creationId="{2548DC68-8758-ABA0-AEA7-6E66021A9799}"/>
          </ac:spMkLst>
        </pc:spChg>
        <pc:spChg chg="mod">
          <ac:chgData name="Phuong Van" userId="180a5dcf-d26c-494d-8d28-5e3391950b0b" providerId="ADAL" clId="{3C4D4A3F-A94F-4AF5-B62E-E0AE94A96EB3}" dt="2023-02-11T22:46:28.936" v="1394"/>
          <ac:spMkLst>
            <pc:docMk/>
            <pc:sldMk cId="0" sldId="257"/>
            <ac:spMk id="118" creationId="{93A25105-23EA-000A-492B-451750E2B6A6}"/>
          </ac:spMkLst>
        </pc:spChg>
        <pc:spChg chg="mod">
          <ac:chgData name="Phuong Van" userId="180a5dcf-d26c-494d-8d28-5e3391950b0b" providerId="ADAL" clId="{3C4D4A3F-A94F-4AF5-B62E-E0AE94A96EB3}" dt="2023-02-11T22:46:28.936" v="1394"/>
          <ac:spMkLst>
            <pc:docMk/>
            <pc:sldMk cId="0" sldId="257"/>
            <ac:spMk id="119" creationId="{A29E22F9-50BD-E586-8614-B756D7B3966D}"/>
          </ac:spMkLst>
        </pc:spChg>
        <pc:spChg chg="mod">
          <ac:chgData name="Phuong Van" userId="180a5dcf-d26c-494d-8d28-5e3391950b0b" providerId="ADAL" clId="{3C4D4A3F-A94F-4AF5-B62E-E0AE94A96EB3}" dt="2023-02-11T22:46:28.936" v="1394"/>
          <ac:spMkLst>
            <pc:docMk/>
            <pc:sldMk cId="0" sldId="257"/>
            <ac:spMk id="120" creationId="{D9170A36-1699-9254-2086-28FA8B390E72}"/>
          </ac:spMkLst>
        </pc:spChg>
        <pc:spChg chg="mod">
          <ac:chgData name="Phuong Van" userId="180a5dcf-d26c-494d-8d28-5e3391950b0b" providerId="ADAL" clId="{3C4D4A3F-A94F-4AF5-B62E-E0AE94A96EB3}" dt="2023-02-11T22:42:42.884" v="1234" actId="20577"/>
          <ac:spMkLst>
            <pc:docMk/>
            <pc:sldMk cId="0" sldId="257"/>
            <ac:spMk id="121" creationId="{00000000-0000-0000-0000-000000000000}"/>
          </ac:spMkLst>
        </pc:spChg>
        <pc:spChg chg="mod">
          <ac:chgData name="Phuong Van" userId="180a5dcf-d26c-494d-8d28-5e3391950b0b" providerId="ADAL" clId="{3C4D4A3F-A94F-4AF5-B62E-E0AE94A96EB3}" dt="2023-02-18T21:24:28.758" v="2350" actId="1076"/>
          <ac:spMkLst>
            <pc:docMk/>
            <pc:sldMk cId="0" sldId="257"/>
            <ac:spMk id="122" creationId="{00000000-0000-0000-0000-000000000000}"/>
          </ac:spMkLst>
        </pc:spChg>
        <pc:spChg chg="mod">
          <ac:chgData name="Phuong Van" userId="180a5dcf-d26c-494d-8d28-5e3391950b0b" providerId="ADAL" clId="{3C4D4A3F-A94F-4AF5-B62E-E0AE94A96EB3}" dt="2023-02-11T22:46:28.936" v="1394"/>
          <ac:spMkLst>
            <pc:docMk/>
            <pc:sldMk cId="0" sldId="257"/>
            <ac:spMk id="381" creationId="{75CD28C8-A3A7-CC33-1F1C-AA2D4163B93E}"/>
          </ac:spMkLst>
        </pc:spChg>
        <pc:spChg chg="mod">
          <ac:chgData name="Phuong Van" userId="180a5dcf-d26c-494d-8d28-5e3391950b0b" providerId="ADAL" clId="{3C4D4A3F-A94F-4AF5-B62E-E0AE94A96EB3}" dt="2023-02-11T22:46:28.936" v="1394"/>
          <ac:spMkLst>
            <pc:docMk/>
            <pc:sldMk cId="0" sldId="257"/>
            <ac:spMk id="382" creationId="{AC7C0EFB-54A0-1D28-4C4A-50DFCBAC28CB}"/>
          </ac:spMkLst>
        </pc:spChg>
        <pc:spChg chg="mod">
          <ac:chgData name="Phuong Van" userId="180a5dcf-d26c-494d-8d28-5e3391950b0b" providerId="ADAL" clId="{3C4D4A3F-A94F-4AF5-B62E-E0AE94A96EB3}" dt="2023-02-11T22:46:28.936" v="1394"/>
          <ac:spMkLst>
            <pc:docMk/>
            <pc:sldMk cId="0" sldId="257"/>
            <ac:spMk id="383" creationId="{8A2DA20D-AD6E-860C-1B9C-BC68CFDEF3AA}"/>
          </ac:spMkLst>
        </pc:spChg>
        <pc:spChg chg="mod">
          <ac:chgData name="Phuong Van" userId="180a5dcf-d26c-494d-8d28-5e3391950b0b" providerId="ADAL" clId="{3C4D4A3F-A94F-4AF5-B62E-E0AE94A96EB3}" dt="2023-02-11T22:46:28.936" v="1394"/>
          <ac:spMkLst>
            <pc:docMk/>
            <pc:sldMk cId="0" sldId="257"/>
            <ac:spMk id="384" creationId="{699B8CE9-EC63-06E7-7D50-CF0EE52BF680}"/>
          </ac:spMkLst>
        </pc:spChg>
        <pc:spChg chg="mod">
          <ac:chgData name="Phuong Van" userId="180a5dcf-d26c-494d-8d28-5e3391950b0b" providerId="ADAL" clId="{3C4D4A3F-A94F-4AF5-B62E-E0AE94A96EB3}" dt="2023-02-11T22:46:28.936" v="1394"/>
          <ac:spMkLst>
            <pc:docMk/>
            <pc:sldMk cId="0" sldId="257"/>
            <ac:spMk id="385" creationId="{061DE800-EBAB-B758-685B-307C568FE003}"/>
          </ac:spMkLst>
        </pc:spChg>
        <pc:spChg chg="mod">
          <ac:chgData name="Phuong Van" userId="180a5dcf-d26c-494d-8d28-5e3391950b0b" providerId="ADAL" clId="{3C4D4A3F-A94F-4AF5-B62E-E0AE94A96EB3}" dt="2023-02-11T22:46:28.936" v="1394"/>
          <ac:spMkLst>
            <pc:docMk/>
            <pc:sldMk cId="0" sldId="257"/>
            <ac:spMk id="386" creationId="{67B8DC65-51EB-F7EF-7B2D-BF178845F380}"/>
          </ac:spMkLst>
        </pc:spChg>
        <pc:spChg chg="mod">
          <ac:chgData name="Phuong Van" userId="180a5dcf-d26c-494d-8d28-5e3391950b0b" providerId="ADAL" clId="{3C4D4A3F-A94F-4AF5-B62E-E0AE94A96EB3}" dt="2023-02-11T22:46:28.936" v="1394"/>
          <ac:spMkLst>
            <pc:docMk/>
            <pc:sldMk cId="0" sldId="257"/>
            <ac:spMk id="387" creationId="{FD020E55-D97F-FCC7-3609-EF64219368C9}"/>
          </ac:spMkLst>
        </pc:spChg>
        <pc:spChg chg="mod">
          <ac:chgData name="Phuong Van" userId="180a5dcf-d26c-494d-8d28-5e3391950b0b" providerId="ADAL" clId="{3C4D4A3F-A94F-4AF5-B62E-E0AE94A96EB3}" dt="2023-02-11T22:46:28.936" v="1394"/>
          <ac:spMkLst>
            <pc:docMk/>
            <pc:sldMk cId="0" sldId="257"/>
            <ac:spMk id="388" creationId="{6406F2C3-23D9-DC45-1322-5E667975F89E}"/>
          </ac:spMkLst>
        </pc:spChg>
        <pc:spChg chg="mod">
          <ac:chgData name="Phuong Van" userId="180a5dcf-d26c-494d-8d28-5e3391950b0b" providerId="ADAL" clId="{3C4D4A3F-A94F-4AF5-B62E-E0AE94A96EB3}" dt="2023-02-11T22:46:28.936" v="1394"/>
          <ac:spMkLst>
            <pc:docMk/>
            <pc:sldMk cId="0" sldId="257"/>
            <ac:spMk id="389" creationId="{10FCA11B-A109-C538-7D4C-43FC01977CF1}"/>
          </ac:spMkLst>
        </pc:spChg>
        <pc:spChg chg="mod">
          <ac:chgData name="Phuong Van" userId="180a5dcf-d26c-494d-8d28-5e3391950b0b" providerId="ADAL" clId="{3C4D4A3F-A94F-4AF5-B62E-E0AE94A96EB3}" dt="2023-02-11T22:46:28.936" v="1394"/>
          <ac:spMkLst>
            <pc:docMk/>
            <pc:sldMk cId="0" sldId="257"/>
            <ac:spMk id="390" creationId="{B8503186-2F68-31E9-A80B-62B8DCD6240F}"/>
          </ac:spMkLst>
        </pc:spChg>
        <pc:spChg chg="mod">
          <ac:chgData name="Phuong Van" userId="180a5dcf-d26c-494d-8d28-5e3391950b0b" providerId="ADAL" clId="{3C4D4A3F-A94F-4AF5-B62E-E0AE94A96EB3}" dt="2023-02-11T22:46:28.936" v="1394"/>
          <ac:spMkLst>
            <pc:docMk/>
            <pc:sldMk cId="0" sldId="257"/>
            <ac:spMk id="391" creationId="{BE9A55F7-23E3-5F35-5B5E-B9B4806D3755}"/>
          </ac:spMkLst>
        </pc:spChg>
        <pc:spChg chg="mod">
          <ac:chgData name="Phuong Van" userId="180a5dcf-d26c-494d-8d28-5e3391950b0b" providerId="ADAL" clId="{3C4D4A3F-A94F-4AF5-B62E-E0AE94A96EB3}" dt="2023-02-11T22:46:28.936" v="1394"/>
          <ac:spMkLst>
            <pc:docMk/>
            <pc:sldMk cId="0" sldId="257"/>
            <ac:spMk id="392" creationId="{7FB5EB99-CB05-D97C-6C07-03CF34C290EC}"/>
          </ac:spMkLst>
        </pc:spChg>
        <pc:spChg chg="mod">
          <ac:chgData name="Phuong Van" userId="180a5dcf-d26c-494d-8d28-5e3391950b0b" providerId="ADAL" clId="{3C4D4A3F-A94F-4AF5-B62E-E0AE94A96EB3}" dt="2023-02-11T22:46:28.936" v="1394"/>
          <ac:spMkLst>
            <pc:docMk/>
            <pc:sldMk cId="0" sldId="257"/>
            <ac:spMk id="393" creationId="{44845933-E15F-470D-1CA8-9E4B32562BCC}"/>
          </ac:spMkLst>
        </pc:spChg>
        <pc:spChg chg="mod">
          <ac:chgData name="Phuong Van" userId="180a5dcf-d26c-494d-8d28-5e3391950b0b" providerId="ADAL" clId="{3C4D4A3F-A94F-4AF5-B62E-E0AE94A96EB3}" dt="2023-02-11T22:46:28.936" v="1394"/>
          <ac:spMkLst>
            <pc:docMk/>
            <pc:sldMk cId="0" sldId="257"/>
            <ac:spMk id="394" creationId="{656F098B-62F3-BE2B-5A0B-BA7A15388F60}"/>
          </ac:spMkLst>
        </pc:spChg>
        <pc:spChg chg="mod">
          <ac:chgData name="Phuong Van" userId="180a5dcf-d26c-494d-8d28-5e3391950b0b" providerId="ADAL" clId="{3C4D4A3F-A94F-4AF5-B62E-E0AE94A96EB3}" dt="2023-02-11T22:46:28.936" v="1394"/>
          <ac:spMkLst>
            <pc:docMk/>
            <pc:sldMk cId="0" sldId="257"/>
            <ac:spMk id="395" creationId="{C91D047E-FBA4-52A9-7C4A-63E09C5B1A84}"/>
          </ac:spMkLst>
        </pc:spChg>
        <pc:spChg chg="mod">
          <ac:chgData name="Phuong Van" userId="180a5dcf-d26c-494d-8d28-5e3391950b0b" providerId="ADAL" clId="{3C4D4A3F-A94F-4AF5-B62E-E0AE94A96EB3}" dt="2023-02-11T22:46:28.936" v="1394"/>
          <ac:spMkLst>
            <pc:docMk/>
            <pc:sldMk cId="0" sldId="257"/>
            <ac:spMk id="396" creationId="{7D80ECBB-06A4-E172-1E9A-E62DA1EF63DB}"/>
          </ac:spMkLst>
        </pc:spChg>
        <pc:spChg chg="mod">
          <ac:chgData name="Phuong Van" userId="180a5dcf-d26c-494d-8d28-5e3391950b0b" providerId="ADAL" clId="{3C4D4A3F-A94F-4AF5-B62E-E0AE94A96EB3}" dt="2023-02-11T22:46:28.936" v="1394"/>
          <ac:spMkLst>
            <pc:docMk/>
            <pc:sldMk cId="0" sldId="257"/>
            <ac:spMk id="397" creationId="{A77FBA68-A8F6-A265-1B6B-5A89A634DAE9}"/>
          </ac:spMkLst>
        </pc:spChg>
        <pc:spChg chg="mod">
          <ac:chgData name="Phuong Van" userId="180a5dcf-d26c-494d-8d28-5e3391950b0b" providerId="ADAL" clId="{3C4D4A3F-A94F-4AF5-B62E-E0AE94A96EB3}" dt="2023-02-11T22:46:28.936" v="1394"/>
          <ac:spMkLst>
            <pc:docMk/>
            <pc:sldMk cId="0" sldId="257"/>
            <ac:spMk id="398" creationId="{1994D39C-AA92-7AA1-B055-378709EF407A}"/>
          </ac:spMkLst>
        </pc:spChg>
        <pc:spChg chg="mod">
          <ac:chgData name="Phuong Van" userId="180a5dcf-d26c-494d-8d28-5e3391950b0b" providerId="ADAL" clId="{3C4D4A3F-A94F-4AF5-B62E-E0AE94A96EB3}" dt="2023-02-11T22:46:28.936" v="1394"/>
          <ac:spMkLst>
            <pc:docMk/>
            <pc:sldMk cId="0" sldId="257"/>
            <ac:spMk id="399" creationId="{2CBE96DE-9BFE-1F42-2FDE-FE109FE4567D}"/>
          </ac:spMkLst>
        </pc:spChg>
        <pc:spChg chg="mod">
          <ac:chgData name="Phuong Van" userId="180a5dcf-d26c-494d-8d28-5e3391950b0b" providerId="ADAL" clId="{3C4D4A3F-A94F-4AF5-B62E-E0AE94A96EB3}" dt="2023-02-11T22:46:28.936" v="1394"/>
          <ac:spMkLst>
            <pc:docMk/>
            <pc:sldMk cId="0" sldId="257"/>
            <ac:spMk id="400" creationId="{421119F2-6075-30DF-849F-B8AB694E4510}"/>
          </ac:spMkLst>
        </pc:spChg>
        <pc:spChg chg="mod">
          <ac:chgData name="Phuong Van" userId="180a5dcf-d26c-494d-8d28-5e3391950b0b" providerId="ADAL" clId="{3C4D4A3F-A94F-4AF5-B62E-E0AE94A96EB3}" dt="2023-02-11T22:46:28.936" v="1394"/>
          <ac:spMkLst>
            <pc:docMk/>
            <pc:sldMk cId="0" sldId="257"/>
            <ac:spMk id="401" creationId="{D322EA4C-26FE-6F99-58A3-3FDFD3F42F41}"/>
          </ac:spMkLst>
        </pc:spChg>
        <pc:spChg chg="mod">
          <ac:chgData name="Phuong Van" userId="180a5dcf-d26c-494d-8d28-5e3391950b0b" providerId="ADAL" clId="{3C4D4A3F-A94F-4AF5-B62E-E0AE94A96EB3}" dt="2023-02-11T22:46:28.936" v="1394"/>
          <ac:spMkLst>
            <pc:docMk/>
            <pc:sldMk cId="0" sldId="257"/>
            <ac:spMk id="402" creationId="{19AFFC66-0D4F-0903-3A00-EA7F604D98E6}"/>
          </ac:spMkLst>
        </pc:spChg>
        <pc:spChg chg="mod">
          <ac:chgData name="Phuong Van" userId="180a5dcf-d26c-494d-8d28-5e3391950b0b" providerId="ADAL" clId="{3C4D4A3F-A94F-4AF5-B62E-E0AE94A96EB3}" dt="2023-02-11T22:46:28.936" v="1394"/>
          <ac:spMkLst>
            <pc:docMk/>
            <pc:sldMk cId="0" sldId="257"/>
            <ac:spMk id="403" creationId="{2ABB5093-0CC2-C80B-943D-7230BB622CC6}"/>
          </ac:spMkLst>
        </pc:spChg>
        <pc:spChg chg="mod">
          <ac:chgData name="Phuong Van" userId="180a5dcf-d26c-494d-8d28-5e3391950b0b" providerId="ADAL" clId="{3C4D4A3F-A94F-4AF5-B62E-E0AE94A96EB3}" dt="2023-02-11T22:46:28.936" v="1394"/>
          <ac:spMkLst>
            <pc:docMk/>
            <pc:sldMk cId="0" sldId="257"/>
            <ac:spMk id="404" creationId="{9981CA04-286E-7371-A7DC-045B46E7DB50}"/>
          </ac:spMkLst>
        </pc:spChg>
        <pc:spChg chg="mod">
          <ac:chgData name="Phuong Van" userId="180a5dcf-d26c-494d-8d28-5e3391950b0b" providerId="ADAL" clId="{3C4D4A3F-A94F-4AF5-B62E-E0AE94A96EB3}" dt="2023-02-11T22:46:28.936" v="1394"/>
          <ac:spMkLst>
            <pc:docMk/>
            <pc:sldMk cId="0" sldId="257"/>
            <ac:spMk id="406" creationId="{D0D861E7-D7DD-E1BB-E72A-80F132BEDA4E}"/>
          </ac:spMkLst>
        </pc:spChg>
        <pc:spChg chg="mod">
          <ac:chgData name="Phuong Van" userId="180a5dcf-d26c-494d-8d28-5e3391950b0b" providerId="ADAL" clId="{3C4D4A3F-A94F-4AF5-B62E-E0AE94A96EB3}" dt="2023-02-11T22:46:28.936" v="1394"/>
          <ac:spMkLst>
            <pc:docMk/>
            <pc:sldMk cId="0" sldId="257"/>
            <ac:spMk id="407" creationId="{8C841777-3114-95AF-2D0C-A1E017332182}"/>
          </ac:spMkLst>
        </pc:spChg>
        <pc:spChg chg="mod">
          <ac:chgData name="Phuong Van" userId="180a5dcf-d26c-494d-8d28-5e3391950b0b" providerId="ADAL" clId="{3C4D4A3F-A94F-4AF5-B62E-E0AE94A96EB3}" dt="2023-02-11T22:46:28.936" v="1394"/>
          <ac:spMkLst>
            <pc:docMk/>
            <pc:sldMk cId="0" sldId="257"/>
            <ac:spMk id="408" creationId="{8DEB86D6-4AD9-1B9E-09EA-1D9F0B1F5F17}"/>
          </ac:spMkLst>
        </pc:spChg>
        <pc:spChg chg="mod">
          <ac:chgData name="Phuong Van" userId="180a5dcf-d26c-494d-8d28-5e3391950b0b" providerId="ADAL" clId="{3C4D4A3F-A94F-4AF5-B62E-E0AE94A96EB3}" dt="2023-02-11T22:46:28.936" v="1394"/>
          <ac:spMkLst>
            <pc:docMk/>
            <pc:sldMk cId="0" sldId="257"/>
            <ac:spMk id="409" creationId="{BCA7617E-5A24-D163-8BC5-79F037CB796B}"/>
          </ac:spMkLst>
        </pc:spChg>
        <pc:spChg chg="mod">
          <ac:chgData name="Phuong Van" userId="180a5dcf-d26c-494d-8d28-5e3391950b0b" providerId="ADAL" clId="{3C4D4A3F-A94F-4AF5-B62E-E0AE94A96EB3}" dt="2023-02-11T22:46:28.936" v="1394"/>
          <ac:spMkLst>
            <pc:docMk/>
            <pc:sldMk cId="0" sldId="257"/>
            <ac:spMk id="410" creationId="{B76FC86B-7995-ECC2-F3FE-CFABC6B53016}"/>
          </ac:spMkLst>
        </pc:spChg>
        <pc:spChg chg="mod">
          <ac:chgData name="Phuong Van" userId="180a5dcf-d26c-494d-8d28-5e3391950b0b" providerId="ADAL" clId="{3C4D4A3F-A94F-4AF5-B62E-E0AE94A96EB3}" dt="2023-02-11T22:46:28.936" v="1394"/>
          <ac:spMkLst>
            <pc:docMk/>
            <pc:sldMk cId="0" sldId="257"/>
            <ac:spMk id="411" creationId="{808B59A7-DC92-B26D-3C93-31954524A6C6}"/>
          </ac:spMkLst>
        </pc:spChg>
        <pc:spChg chg="mod">
          <ac:chgData name="Phuong Van" userId="180a5dcf-d26c-494d-8d28-5e3391950b0b" providerId="ADAL" clId="{3C4D4A3F-A94F-4AF5-B62E-E0AE94A96EB3}" dt="2023-02-11T22:46:28.936" v="1394"/>
          <ac:spMkLst>
            <pc:docMk/>
            <pc:sldMk cId="0" sldId="257"/>
            <ac:spMk id="412" creationId="{F4B7B76A-B9B5-3A01-89C2-60095589F191}"/>
          </ac:spMkLst>
        </pc:spChg>
        <pc:spChg chg="mod">
          <ac:chgData name="Phuong Van" userId="180a5dcf-d26c-494d-8d28-5e3391950b0b" providerId="ADAL" clId="{3C4D4A3F-A94F-4AF5-B62E-E0AE94A96EB3}" dt="2023-02-11T22:46:28.936" v="1394"/>
          <ac:spMkLst>
            <pc:docMk/>
            <pc:sldMk cId="0" sldId="257"/>
            <ac:spMk id="413" creationId="{20999105-E203-B9DE-631A-69570721B12C}"/>
          </ac:spMkLst>
        </pc:spChg>
        <pc:spChg chg="mod">
          <ac:chgData name="Phuong Van" userId="180a5dcf-d26c-494d-8d28-5e3391950b0b" providerId="ADAL" clId="{3C4D4A3F-A94F-4AF5-B62E-E0AE94A96EB3}" dt="2023-02-11T22:46:28.936" v="1394"/>
          <ac:spMkLst>
            <pc:docMk/>
            <pc:sldMk cId="0" sldId="257"/>
            <ac:spMk id="414" creationId="{1E4B766D-332A-A6F5-992D-9931F8D82E5F}"/>
          </ac:spMkLst>
        </pc:spChg>
        <pc:spChg chg="mod">
          <ac:chgData name="Phuong Van" userId="180a5dcf-d26c-494d-8d28-5e3391950b0b" providerId="ADAL" clId="{3C4D4A3F-A94F-4AF5-B62E-E0AE94A96EB3}" dt="2023-02-11T22:46:28.936" v="1394"/>
          <ac:spMkLst>
            <pc:docMk/>
            <pc:sldMk cId="0" sldId="257"/>
            <ac:spMk id="415" creationId="{13638312-89DE-B1B9-C411-DA8D253E0C48}"/>
          </ac:spMkLst>
        </pc:spChg>
        <pc:spChg chg="mod">
          <ac:chgData name="Phuong Van" userId="180a5dcf-d26c-494d-8d28-5e3391950b0b" providerId="ADAL" clId="{3C4D4A3F-A94F-4AF5-B62E-E0AE94A96EB3}" dt="2023-02-11T22:46:28.936" v="1394"/>
          <ac:spMkLst>
            <pc:docMk/>
            <pc:sldMk cId="0" sldId="257"/>
            <ac:spMk id="416" creationId="{F15C97D1-6EFA-BEAA-521D-FE76D6EB56AA}"/>
          </ac:spMkLst>
        </pc:spChg>
        <pc:spChg chg="mod">
          <ac:chgData name="Phuong Van" userId="180a5dcf-d26c-494d-8d28-5e3391950b0b" providerId="ADAL" clId="{3C4D4A3F-A94F-4AF5-B62E-E0AE94A96EB3}" dt="2023-02-11T22:46:28.936" v="1394"/>
          <ac:spMkLst>
            <pc:docMk/>
            <pc:sldMk cId="0" sldId="257"/>
            <ac:spMk id="417" creationId="{9F0B7349-7BB0-06C6-4DF9-270B15CC9F47}"/>
          </ac:spMkLst>
        </pc:spChg>
        <pc:spChg chg="mod">
          <ac:chgData name="Phuong Van" userId="180a5dcf-d26c-494d-8d28-5e3391950b0b" providerId="ADAL" clId="{3C4D4A3F-A94F-4AF5-B62E-E0AE94A96EB3}" dt="2023-02-11T22:46:28.936" v="1394"/>
          <ac:spMkLst>
            <pc:docMk/>
            <pc:sldMk cId="0" sldId="257"/>
            <ac:spMk id="418" creationId="{7C5865D9-8F3E-8304-2D55-34C7EFC6E471}"/>
          </ac:spMkLst>
        </pc:spChg>
        <pc:spChg chg="mod">
          <ac:chgData name="Phuong Van" userId="180a5dcf-d26c-494d-8d28-5e3391950b0b" providerId="ADAL" clId="{3C4D4A3F-A94F-4AF5-B62E-E0AE94A96EB3}" dt="2023-02-11T22:46:28.936" v="1394"/>
          <ac:spMkLst>
            <pc:docMk/>
            <pc:sldMk cId="0" sldId="257"/>
            <ac:spMk id="419" creationId="{27260D90-ACAA-798A-1340-AC144C050CEE}"/>
          </ac:spMkLst>
        </pc:spChg>
        <pc:spChg chg="mod">
          <ac:chgData name="Phuong Van" userId="180a5dcf-d26c-494d-8d28-5e3391950b0b" providerId="ADAL" clId="{3C4D4A3F-A94F-4AF5-B62E-E0AE94A96EB3}" dt="2023-02-11T22:46:28.936" v="1394"/>
          <ac:spMkLst>
            <pc:docMk/>
            <pc:sldMk cId="0" sldId="257"/>
            <ac:spMk id="420" creationId="{5C181820-629F-5432-8B81-C7A0F0DED92D}"/>
          </ac:spMkLst>
        </pc:spChg>
        <pc:spChg chg="mod">
          <ac:chgData name="Phuong Van" userId="180a5dcf-d26c-494d-8d28-5e3391950b0b" providerId="ADAL" clId="{3C4D4A3F-A94F-4AF5-B62E-E0AE94A96EB3}" dt="2023-02-11T22:46:28.936" v="1394"/>
          <ac:spMkLst>
            <pc:docMk/>
            <pc:sldMk cId="0" sldId="257"/>
            <ac:spMk id="421" creationId="{4FDAE91A-E46C-A15C-7351-8137878EE173}"/>
          </ac:spMkLst>
        </pc:spChg>
        <pc:spChg chg="mod">
          <ac:chgData name="Phuong Van" userId="180a5dcf-d26c-494d-8d28-5e3391950b0b" providerId="ADAL" clId="{3C4D4A3F-A94F-4AF5-B62E-E0AE94A96EB3}" dt="2023-02-11T22:46:28.936" v="1394"/>
          <ac:spMkLst>
            <pc:docMk/>
            <pc:sldMk cId="0" sldId="257"/>
            <ac:spMk id="422" creationId="{EAAA477A-5009-8D29-4971-95016B8D25D1}"/>
          </ac:spMkLst>
        </pc:spChg>
        <pc:spChg chg="mod">
          <ac:chgData name="Phuong Van" userId="180a5dcf-d26c-494d-8d28-5e3391950b0b" providerId="ADAL" clId="{3C4D4A3F-A94F-4AF5-B62E-E0AE94A96EB3}" dt="2023-02-11T22:46:28.936" v="1394"/>
          <ac:spMkLst>
            <pc:docMk/>
            <pc:sldMk cId="0" sldId="257"/>
            <ac:spMk id="423" creationId="{F2F876E0-0170-38F3-2953-2E802F956E7E}"/>
          </ac:spMkLst>
        </pc:spChg>
        <pc:spChg chg="mod">
          <ac:chgData name="Phuong Van" userId="180a5dcf-d26c-494d-8d28-5e3391950b0b" providerId="ADAL" clId="{3C4D4A3F-A94F-4AF5-B62E-E0AE94A96EB3}" dt="2023-02-11T22:46:28.936" v="1394"/>
          <ac:spMkLst>
            <pc:docMk/>
            <pc:sldMk cId="0" sldId="257"/>
            <ac:spMk id="424" creationId="{27D421CE-DF68-1A15-644C-D4F96AAE21D9}"/>
          </ac:spMkLst>
        </pc:spChg>
        <pc:spChg chg="mod">
          <ac:chgData name="Phuong Van" userId="180a5dcf-d26c-494d-8d28-5e3391950b0b" providerId="ADAL" clId="{3C4D4A3F-A94F-4AF5-B62E-E0AE94A96EB3}" dt="2023-02-11T22:46:28.936" v="1394"/>
          <ac:spMkLst>
            <pc:docMk/>
            <pc:sldMk cId="0" sldId="257"/>
            <ac:spMk id="425" creationId="{327B1357-2A82-DBE5-9DD2-1BC0D322E656}"/>
          </ac:spMkLst>
        </pc:spChg>
        <pc:spChg chg="mod">
          <ac:chgData name="Phuong Van" userId="180a5dcf-d26c-494d-8d28-5e3391950b0b" providerId="ADAL" clId="{3C4D4A3F-A94F-4AF5-B62E-E0AE94A96EB3}" dt="2023-02-11T22:46:28.936" v="1394"/>
          <ac:spMkLst>
            <pc:docMk/>
            <pc:sldMk cId="0" sldId="257"/>
            <ac:spMk id="426" creationId="{7ABEA27B-F8EE-7E2A-8657-C73F785CEC30}"/>
          </ac:spMkLst>
        </pc:spChg>
        <pc:spChg chg="mod">
          <ac:chgData name="Phuong Van" userId="180a5dcf-d26c-494d-8d28-5e3391950b0b" providerId="ADAL" clId="{3C4D4A3F-A94F-4AF5-B62E-E0AE94A96EB3}" dt="2023-02-11T22:46:28.936" v="1394"/>
          <ac:spMkLst>
            <pc:docMk/>
            <pc:sldMk cId="0" sldId="257"/>
            <ac:spMk id="427" creationId="{1A21673D-AB12-101D-B0BF-E02E37480C93}"/>
          </ac:spMkLst>
        </pc:spChg>
        <pc:spChg chg="mod">
          <ac:chgData name="Phuong Van" userId="180a5dcf-d26c-494d-8d28-5e3391950b0b" providerId="ADAL" clId="{3C4D4A3F-A94F-4AF5-B62E-E0AE94A96EB3}" dt="2023-02-11T22:46:28.936" v="1394"/>
          <ac:spMkLst>
            <pc:docMk/>
            <pc:sldMk cId="0" sldId="257"/>
            <ac:spMk id="428" creationId="{842961A2-4BC5-5884-39FA-2BA978263878}"/>
          </ac:spMkLst>
        </pc:spChg>
        <pc:spChg chg="mod">
          <ac:chgData name="Phuong Van" userId="180a5dcf-d26c-494d-8d28-5e3391950b0b" providerId="ADAL" clId="{3C4D4A3F-A94F-4AF5-B62E-E0AE94A96EB3}" dt="2023-02-11T22:46:28.936" v="1394"/>
          <ac:spMkLst>
            <pc:docMk/>
            <pc:sldMk cId="0" sldId="257"/>
            <ac:spMk id="429" creationId="{A4BECA5C-F2E3-F966-C22B-25C1FBB19701}"/>
          </ac:spMkLst>
        </pc:spChg>
        <pc:spChg chg="mod">
          <ac:chgData name="Phuong Van" userId="180a5dcf-d26c-494d-8d28-5e3391950b0b" providerId="ADAL" clId="{3C4D4A3F-A94F-4AF5-B62E-E0AE94A96EB3}" dt="2023-02-11T22:46:28.936" v="1394"/>
          <ac:spMkLst>
            <pc:docMk/>
            <pc:sldMk cId="0" sldId="257"/>
            <ac:spMk id="430" creationId="{89158937-38E2-27B2-9E95-136312BEA830}"/>
          </ac:spMkLst>
        </pc:spChg>
        <pc:spChg chg="mod">
          <ac:chgData name="Phuong Van" userId="180a5dcf-d26c-494d-8d28-5e3391950b0b" providerId="ADAL" clId="{3C4D4A3F-A94F-4AF5-B62E-E0AE94A96EB3}" dt="2023-02-11T22:46:28.936" v="1394"/>
          <ac:spMkLst>
            <pc:docMk/>
            <pc:sldMk cId="0" sldId="257"/>
            <ac:spMk id="431" creationId="{AF346C58-1486-39A5-578A-4741877774F6}"/>
          </ac:spMkLst>
        </pc:spChg>
        <pc:spChg chg="mod">
          <ac:chgData name="Phuong Van" userId="180a5dcf-d26c-494d-8d28-5e3391950b0b" providerId="ADAL" clId="{3C4D4A3F-A94F-4AF5-B62E-E0AE94A96EB3}" dt="2023-02-11T22:46:28.936" v="1394"/>
          <ac:spMkLst>
            <pc:docMk/>
            <pc:sldMk cId="0" sldId="257"/>
            <ac:spMk id="432" creationId="{3EC85BFB-C7D4-4438-5047-192B15966460}"/>
          </ac:spMkLst>
        </pc:spChg>
        <pc:spChg chg="mod">
          <ac:chgData name="Phuong Van" userId="180a5dcf-d26c-494d-8d28-5e3391950b0b" providerId="ADAL" clId="{3C4D4A3F-A94F-4AF5-B62E-E0AE94A96EB3}" dt="2023-02-11T22:46:28.936" v="1394"/>
          <ac:spMkLst>
            <pc:docMk/>
            <pc:sldMk cId="0" sldId="257"/>
            <ac:spMk id="433" creationId="{EB431BD5-809D-FF30-199C-A4255FFD4250}"/>
          </ac:spMkLst>
        </pc:spChg>
        <pc:spChg chg="mod">
          <ac:chgData name="Phuong Van" userId="180a5dcf-d26c-494d-8d28-5e3391950b0b" providerId="ADAL" clId="{3C4D4A3F-A94F-4AF5-B62E-E0AE94A96EB3}" dt="2023-02-11T22:46:28.936" v="1394"/>
          <ac:spMkLst>
            <pc:docMk/>
            <pc:sldMk cId="0" sldId="257"/>
            <ac:spMk id="434" creationId="{E969B3FE-03C9-1DF7-62FA-7111E97CBD4A}"/>
          </ac:spMkLst>
        </pc:spChg>
        <pc:spChg chg="mod">
          <ac:chgData name="Phuong Van" userId="180a5dcf-d26c-494d-8d28-5e3391950b0b" providerId="ADAL" clId="{3C4D4A3F-A94F-4AF5-B62E-E0AE94A96EB3}" dt="2023-02-11T22:46:28.936" v="1394"/>
          <ac:spMkLst>
            <pc:docMk/>
            <pc:sldMk cId="0" sldId="257"/>
            <ac:spMk id="435" creationId="{1DDB096B-D0C2-A5A3-3F5F-72740BC1814D}"/>
          </ac:spMkLst>
        </pc:spChg>
        <pc:spChg chg="mod">
          <ac:chgData name="Phuong Van" userId="180a5dcf-d26c-494d-8d28-5e3391950b0b" providerId="ADAL" clId="{3C4D4A3F-A94F-4AF5-B62E-E0AE94A96EB3}" dt="2023-02-11T22:46:28.936" v="1394"/>
          <ac:spMkLst>
            <pc:docMk/>
            <pc:sldMk cId="0" sldId="257"/>
            <ac:spMk id="436" creationId="{1E2C5AA3-463A-925E-0519-63D9962D1262}"/>
          </ac:spMkLst>
        </pc:spChg>
        <pc:spChg chg="mod">
          <ac:chgData name="Phuong Van" userId="180a5dcf-d26c-494d-8d28-5e3391950b0b" providerId="ADAL" clId="{3C4D4A3F-A94F-4AF5-B62E-E0AE94A96EB3}" dt="2023-02-11T22:46:28.936" v="1394"/>
          <ac:spMkLst>
            <pc:docMk/>
            <pc:sldMk cId="0" sldId="257"/>
            <ac:spMk id="437" creationId="{1BE27CF9-A58F-B232-98DA-04B0DF7E93A9}"/>
          </ac:spMkLst>
        </pc:spChg>
        <pc:spChg chg="mod">
          <ac:chgData name="Phuong Van" userId="180a5dcf-d26c-494d-8d28-5e3391950b0b" providerId="ADAL" clId="{3C4D4A3F-A94F-4AF5-B62E-E0AE94A96EB3}" dt="2023-02-11T22:46:28.936" v="1394"/>
          <ac:spMkLst>
            <pc:docMk/>
            <pc:sldMk cId="0" sldId="257"/>
            <ac:spMk id="438" creationId="{93DC688A-166D-3011-4924-54716583C18B}"/>
          </ac:spMkLst>
        </pc:spChg>
        <pc:spChg chg="mod">
          <ac:chgData name="Phuong Van" userId="180a5dcf-d26c-494d-8d28-5e3391950b0b" providerId="ADAL" clId="{3C4D4A3F-A94F-4AF5-B62E-E0AE94A96EB3}" dt="2023-02-11T22:46:28.936" v="1394"/>
          <ac:spMkLst>
            <pc:docMk/>
            <pc:sldMk cId="0" sldId="257"/>
            <ac:spMk id="439" creationId="{E50CB28D-1E45-1F2D-9FBA-2B5ABA5B7326}"/>
          </ac:spMkLst>
        </pc:spChg>
        <pc:spChg chg="mod">
          <ac:chgData name="Phuong Van" userId="180a5dcf-d26c-494d-8d28-5e3391950b0b" providerId="ADAL" clId="{3C4D4A3F-A94F-4AF5-B62E-E0AE94A96EB3}" dt="2023-02-11T22:46:28.936" v="1394"/>
          <ac:spMkLst>
            <pc:docMk/>
            <pc:sldMk cId="0" sldId="257"/>
            <ac:spMk id="440" creationId="{858234A2-2F4F-3817-9A62-7842BCE69B90}"/>
          </ac:spMkLst>
        </pc:spChg>
        <pc:spChg chg="mod">
          <ac:chgData name="Phuong Van" userId="180a5dcf-d26c-494d-8d28-5e3391950b0b" providerId="ADAL" clId="{3C4D4A3F-A94F-4AF5-B62E-E0AE94A96EB3}" dt="2023-02-11T22:46:28.936" v="1394"/>
          <ac:spMkLst>
            <pc:docMk/>
            <pc:sldMk cId="0" sldId="257"/>
            <ac:spMk id="441" creationId="{49ADB246-FD4C-0968-2218-ACF311E96516}"/>
          </ac:spMkLst>
        </pc:spChg>
        <pc:spChg chg="mod">
          <ac:chgData name="Phuong Van" userId="180a5dcf-d26c-494d-8d28-5e3391950b0b" providerId="ADAL" clId="{3C4D4A3F-A94F-4AF5-B62E-E0AE94A96EB3}" dt="2023-02-11T22:46:28.936" v="1394"/>
          <ac:spMkLst>
            <pc:docMk/>
            <pc:sldMk cId="0" sldId="257"/>
            <ac:spMk id="442" creationId="{8793CF17-88E2-F68A-77B3-CC0D8191D988}"/>
          </ac:spMkLst>
        </pc:spChg>
        <pc:spChg chg="mod">
          <ac:chgData name="Phuong Van" userId="180a5dcf-d26c-494d-8d28-5e3391950b0b" providerId="ADAL" clId="{3C4D4A3F-A94F-4AF5-B62E-E0AE94A96EB3}" dt="2023-02-11T22:46:28.936" v="1394"/>
          <ac:spMkLst>
            <pc:docMk/>
            <pc:sldMk cId="0" sldId="257"/>
            <ac:spMk id="443" creationId="{7DE389E8-CCA5-F8F6-7740-7C0D76BF04E6}"/>
          </ac:spMkLst>
        </pc:spChg>
        <pc:spChg chg="mod">
          <ac:chgData name="Phuong Van" userId="180a5dcf-d26c-494d-8d28-5e3391950b0b" providerId="ADAL" clId="{3C4D4A3F-A94F-4AF5-B62E-E0AE94A96EB3}" dt="2023-02-11T22:46:28.936" v="1394"/>
          <ac:spMkLst>
            <pc:docMk/>
            <pc:sldMk cId="0" sldId="257"/>
            <ac:spMk id="444" creationId="{E235FF9E-A38C-CB00-6DBF-38802D1FE335}"/>
          </ac:spMkLst>
        </pc:spChg>
        <pc:spChg chg="mod">
          <ac:chgData name="Phuong Van" userId="180a5dcf-d26c-494d-8d28-5e3391950b0b" providerId="ADAL" clId="{3C4D4A3F-A94F-4AF5-B62E-E0AE94A96EB3}" dt="2023-02-11T22:46:28.936" v="1394"/>
          <ac:spMkLst>
            <pc:docMk/>
            <pc:sldMk cId="0" sldId="257"/>
            <ac:spMk id="445" creationId="{AA6FDF40-53BB-F4AA-2401-E7DA5F3202D6}"/>
          </ac:spMkLst>
        </pc:spChg>
        <pc:spChg chg="mod">
          <ac:chgData name="Phuong Van" userId="180a5dcf-d26c-494d-8d28-5e3391950b0b" providerId="ADAL" clId="{3C4D4A3F-A94F-4AF5-B62E-E0AE94A96EB3}" dt="2023-02-11T22:46:28.936" v="1394"/>
          <ac:spMkLst>
            <pc:docMk/>
            <pc:sldMk cId="0" sldId="257"/>
            <ac:spMk id="446" creationId="{E63FF593-3BBE-874F-75A6-184DD7D28719}"/>
          </ac:spMkLst>
        </pc:spChg>
        <pc:spChg chg="mod">
          <ac:chgData name="Phuong Van" userId="180a5dcf-d26c-494d-8d28-5e3391950b0b" providerId="ADAL" clId="{3C4D4A3F-A94F-4AF5-B62E-E0AE94A96EB3}" dt="2023-02-11T22:46:28.936" v="1394"/>
          <ac:spMkLst>
            <pc:docMk/>
            <pc:sldMk cId="0" sldId="257"/>
            <ac:spMk id="447" creationId="{F1DC1672-BDEB-EFC5-72FA-21F3EAC8B329}"/>
          </ac:spMkLst>
        </pc:spChg>
        <pc:spChg chg="mod">
          <ac:chgData name="Phuong Van" userId="180a5dcf-d26c-494d-8d28-5e3391950b0b" providerId="ADAL" clId="{3C4D4A3F-A94F-4AF5-B62E-E0AE94A96EB3}" dt="2023-02-11T22:46:28.936" v="1394"/>
          <ac:spMkLst>
            <pc:docMk/>
            <pc:sldMk cId="0" sldId="257"/>
            <ac:spMk id="448" creationId="{45EB464D-4F98-79AC-47C2-8DD49A37264D}"/>
          </ac:spMkLst>
        </pc:spChg>
        <pc:spChg chg="mod">
          <ac:chgData name="Phuong Van" userId="180a5dcf-d26c-494d-8d28-5e3391950b0b" providerId="ADAL" clId="{3C4D4A3F-A94F-4AF5-B62E-E0AE94A96EB3}" dt="2023-02-11T22:46:28.936" v="1394"/>
          <ac:spMkLst>
            <pc:docMk/>
            <pc:sldMk cId="0" sldId="257"/>
            <ac:spMk id="449" creationId="{FE3D2CD2-F174-C4EA-FF51-755F7BE15D48}"/>
          </ac:spMkLst>
        </pc:spChg>
        <pc:spChg chg="mod">
          <ac:chgData name="Phuong Van" userId="180a5dcf-d26c-494d-8d28-5e3391950b0b" providerId="ADAL" clId="{3C4D4A3F-A94F-4AF5-B62E-E0AE94A96EB3}" dt="2023-02-11T22:46:28.936" v="1394"/>
          <ac:spMkLst>
            <pc:docMk/>
            <pc:sldMk cId="0" sldId="257"/>
            <ac:spMk id="450" creationId="{BFE9073B-EF1A-29D5-3CBD-EB6B77E98171}"/>
          </ac:spMkLst>
        </pc:spChg>
        <pc:spChg chg="mod">
          <ac:chgData name="Phuong Van" userId="180a5dcf-d26c-494d-8d28-5e3391950b0b" providerId="ADAL" clId="{3C4D4A3F-A94F-4AF5-B62E-E0AE94A96EB3}" dt="2023-02-11T22:46:28.936" v="1394"/>
          <ac:spMkLst>
            <pc:docMk/>
            <pc:sldMk cId="0" sldId="257"/>
            <ac:spMk id="451" creationId="{6A3823BF-0284-66C5-447C-061DB5CC87C6}"/>
          </ac:spMkLst>
        </pc:spChg>
        <pc:spChg chg="mod">
          <ac:chgData name="Phuong Van" userId="180a5dcf-d26c-494d-8d28-5e3391950b0b" providerId="ADAL" clId="{3C4D4A3F-A94F-4AF5-B62E-E0AE94A96EB3}" dt="2023-02-11T22:46:28.936" v="1394"/>
          <ac:spMkLst>
            <pc:docMk/>
            <pc:sldMk cId="0" sldId="257"/>
            <ac:spMk id="452" creationId="{06BF8126-3FB8-D2C7-DD2F-592148EE417C}"/>
          </ac:spMkLst>
        </pc:spChg>
        <pc:spChg chg="mod">
          <ac:chgData name="Phuong Van" userId="180a5dcf-d26c-494d-8d28-5e3391950b0b" providerId="ADAL" clId="{3C4D4A3F-A94F-4AF5-B62E-E0AE94A96EB3}" dt="2023-02-11T22:46:28.936" v="1394"/>
          <ac:spMkLst>
            <pc:docMk/>
            <pc:sldMk cId="0" sldId="257"/>
            <ac:spMk id="453" creationId="{882DCA5A-B273-D80F-281D-2D53B5C3534D}"/>
          </ac:spMkLst>
        </pc:spChg>
        <pc:spChg chg="mod">
          <ac:chgData name="Phuong Van" userId="180a5dcf-d26c-494d-8d28-5e3391950b0b" providerId="ADAL" clId="{3C4D4A3F-A94F-4AF5-B62E-E0AE94A96EB3}" dt="2023-02-11T22:46:28.936" v="1394"/>
          <ac:spMkLst>
            <pc:docMk/>
            <pc:sldMk cId="0" sldId="257"/>
            <ac:spMk id="454" creationId="{671FE51C-D5BE-18E5-78DD-F2C97D76D77E}"/>
          </ac:spMkLst>
        </pc:spChg>
        <pc:spChg chg="mod">
          <ac:chgData name="Phuong Van" userId="180a5dcf-d26c-494d-8d28-5e3391950b0b" providerId="ADAL" clId="{3C4D4A3F-A94F-4AF5-B62E-E0AE94A96EB3}" dt="2023-02-11T22:46:28.936" v="1394"/>
          <ac:spMkLst>
            <pc:docMk/>
            <pc:sldMk cId="0" sldId="257"/>
            <ac:spMk id="455" creationId="{876B5E0E-CF08-75E5-8712-05585AE080B5}"/>
          </ac:spMkLst>
        </pc:spChg>
        <pc:spChg chg="mod">
          <ac:chgData name="Phuong Van" userId="180a5dcf-d26c-494d-8d28-5e3391950b0b" providerId="ADAL" clId="{3C4D4A3F-A94F-4AF5-B62E-E0AE94A96EB3}" dt="2023-02-11T22:46:28.936" v="1394"/>
          <ac:spMkLst>
            <pc:docMk/>
            <pc:sldMk cId="0" sldId="257"/>
            <ac:spMk id="456" creationId="{7AE94EB6-CB01-E066-9CE7-A3880C2CACE3}"/>
          </ac:spMkLst>
        </pc:spChg>
        <pc:spChg chg="mod">
          <ac:chgData name="Phuong Van" userId="180a5dcf-d26c-494d-8d28-5e3391950b0b" providerId="ADAL" clId="{3C4D4A3F-A94F-4AF5-B62E-E0AE94A96EB3}" dt="2023-02-11T22:46:28.936" v="1394"/>
          <ac:spMkLst>
            <pc:docMk/>
            <pc:sldMk cId="0" sldId="257"/>
            <ac:spMk id="457" creationId="{A88A9D4A-8879-A240-4098-2D4D4B5FDD86}"/>
          </ac:spMkLst>
        </pc:spChg>
        <pc:spChg chg="mod">
          <ac:chgData name="Phuong Van" userId="180a5dcf-d26c-494d-8d28-5e3391950b0b" providerId="ADAL" clId="{3C4D4A3F-A94F-4AF5-B62E-E0AE94A96EB3}" dt="2023-02-11T22:46:28.936" v="1394"/>
          <ac:spMkLst>
            <pc:docMk/>
            <pc:sldMk cId="0" sldId="257"/>
            <ac:spMk id="458" creationId="{0EBAFDDF-DF76-3337-A1CC-22CCEC047CB1}"/>
          </ac:spMkLst>
        </pc:spChg>
        <pc:spChg chg="mod">
          <ac:chgData name="Phuong Van" userId="180a5dcf-d26c-494d-8d28-5e3391950b0b" providerId="ADAL" clId="{3C4D4A3F-A94F-4AF5-B62E-E0AE94A96EB3}" dt="2023-02-11T22:46:28.936" v="1394"/>
          <ac:spMkLst>
            <pc:docMk/>
            <pc:sldMk cId="0" sldId="257"/>
            <ac:spMk id="459" creationId="{EA900105-9995-E1E9-FF64-7711E7EFD9D2}"/>
          </ac:spMkLst>
        </pc:spChg>
        <pc:spChg chg="mod">
          <ac:chgData name="Phuong Van" userId="180a5dcf-d26c-494d-8d28-5e3391950b0b" providerId="ADAL" clId="{3C4D4A3F-A94F-4AF5-B62E-E0AE94A96EB3}" dt="2023-02-11T22:46:28.936" v="1394"/>
          <ac:spMkLst>
            <pc:docMk/>
            <pc:sldMk cId="0" sldId="257"/>
            <ac:spMk id="460" creationId="{CF7C8287-8519-F069-6BA7-E272B05CCC9A}"/>
          </ac:spMkLst>
        </pc:spChg>
        <pc:spChg chg="mod">
          <ac:chgData name="Phuong Van" userId="180a5dcf-d26c-494d-8d28-5e3391950b0b" providerId="ADAL" clId="{3C4D4A3F-A94F-4AF5-B62E-E0AE94A96EB3}" dt="2023-02-11T22:46:28.936" v="1394"/>
          <ac:spMkLst>
            <pc:docMk/>
            <pc:sldMk cId="0" sldId="257"/>
            <ac:spMk id="461" creationId="{FBA40E9C-CB42-43EA-2C59-D0B2B34043B3}"/>
          </ac:spMkLst>
        </pc:spChg>
        <pc:spChg chg="mod">
          <ac:chgData name="Phuong Van" userId="180a5dcf-d26c-494d-8d28-5e3391950b0b" providerId="ADAL" clId="{3C4D4A3F-A94F-4AF5-B62E-E0AE94A96EB3}" dt="2023-02-11T22:46:28.936" v="1394"/>
          <ac:spMkLst>
            <pc:docMk/>
            <pc:sldMk cId="0" sldId="257"/>
            <ac:spMk id="462" creationId="{10C4D92E-39B7-F570-1B4C-9243E9EAB93C}"/>
          </ac:spMkLst>
        </pc:spChg>
        <pc:spChg chg="mod">
          <ac:chgData name="Phuong Van" userId="180a5dcf-d26c-494d-8d28-5e3391950b0b" providerId="ADAL" clId="{3C4D4A3F-A94F-4AF5-B62E-E0AE94A96EB3}" dt="2023-02-11T22:46:28.936" v="1394"/>
          <ac:spMkLst>
            <pc:docMk/>
            <pc:sldMk cId="0" sldId="257"/>
            <ac:spMk id="463" creationId="{FA0120E9-4FBA-645A-6E30-40E66F1CD630}"/>
          </ac:spMkLst>
        </pc:spChg>
        <pc:spChg chg="mod">
          <ac:chgData name="Phuong Van" userId="180a5dcf-d26c-494d-8d28-5e3391950b0b" providerId="ADAL" clId="{3C4D4A3F-A94F-4AF5-B62E-E0AE94A96EB3}" dt="2023-02-11T22:46:28.936" v="1394"/>
          <ac:spMkLst>
            <pc:docMk/>
            <pc:sldMk cId="0" sldId="257"/>
            <ac:spMk id="464" creationId="{74ABBEF2-B36D-7DFF-DDDA-4CDCF187F5B8}"/>
          </ac:spMkLst>
        </pc:spChg>
        <pc:spChg chg="mod">
          <ac:chgData name="Phuong Van" userId="180a5dcf-d26c-494d-8d28-5e3391950b0b" providerId="ADAL" clId="{3C4D4A3F-A94F-4AF5-B62E-E0AE94A96EB3}" dt="2023-02-11T22:46:28.936" v="1394"/>
          <ac:spMkLst>
            <pc:docMk/>
            <pc:sldMk cId="0" sldId="257"/>
            <ac:spMk id="465" creationId="{F2797633-0F9B-B025-C986-1F1C010710AE}"/>
          </ac:spMkLst>
        </pc:spChg>
        <pc:spChg chg="mod">
          <ac:chgData name="Phuong Van" userId="180a5dcf-d26c-494d-8d28-5e3391950b0b" providerId="ADAL" clId="{3C4D4A3F-A94F-4AF5-B62E-E0AE94A96EB3}" dt="2023-02-11T22:46:28.936" v="1394"/>
          <ac:spMkLst>
            <pc:docMk/>
            <pc:sldMk cId="0" sldId="257"/>
            <ac:spMk id="466" creationId="{F25AC235-8A19-C67D-5F3F-428267772FF6}"/>
          </ac:spMkLst>
        </pc:spChg>
        <pc:spChg chg="mod">
          <ac:chgData name="Phuong Van" userId="180a5dcf-d26c-494d-8d28-5e3391950b0b" providerId="ADAL" clId="{3C4D4A3F-A94F-4AF5-B62E-E0AE94A96EB3}" dt="2023-02-11T22:46:28.936" v="1394"/>
          <ac:spMkLst>
            <pc:docMk/>
            <pc:sldMk cId="0" sldId="257"/>
            <ac:spMk id="467" creationId="{0D0D8214-ED2C-B84C-6B5D-7D29F726BA77}"/>
          </ac:spMkLst>
        </pc:spChg>
        <pc:spChg chg="mod">
          <ac:chgData name="Phuong Van" userId="180a5dcf-d26c-494d-8d28-5e3391950b0b" providerId="ADAL" clId="{3C4D4A3F-A94F-4AF5-B62E-E0AE94A96EB3}" dt="2023-02-11T22:46:28.936" v="1394"/>
          <ac:spMkLst>
            <pc:docMk/>
            <pc:sldMk cId="0" sldId="257"/>
            <ac:spMk id="468" creationId="{8ED1B356-64C4-5E30-725C-79325DC9CB62}"/>
          </ac:spMkLst>
        </pc:spChg>
        <pc:spChg chg="mod">
          <ac:chgData name="Phuong Van" userId="180a5dcf-d26c-494d-8d28-5e3391950b0b" providerId="ADAL" clId="{3C4D4A3F-A94F-4AF5-B62E-E0AE94A96EB3}" dt="2023-02-11T22:46:28.936" v="1394"/>
          <ac:spMkLst>
            <pc:docMk/>
            <pc:sldMk cId="0" sldId="257"/>
            <ac:spMk id="469" creationId="{607BD6B1-A956-D496-139D-10E896513FD3}"/>
          </ac:spMkLst>
        </pc:spChg>
        <pc:spChg chg="mod">
          <ac:chgData name="Phuong Van" userId="180a5dcf-d26c-494d-8d28-5e3391950b0b" providerId="ADAL" clId="{3C4D4A3F-A94F-4AF5-B62E-E0AE94A96EB3}" dt="2023-02-11T22:46:28.936" v="1394"/>
          <ac:spMkLst>
            <pc:docMk/>
            <pc:sldMk cId="0" sldId="257"/>
            <ac:spMk id="470" creationId="{E494EE5E-236D-FDF4-EDF1-67AADD0AE7B9}"/>
          </ac:spMkLst>
        </pc:spChg>
        <pc:spChg chg="mod">
          <ac:chgData name="Phuong Van" userId="180a5dcf-d26c-494d-8d28-5e3391950b0b" providerId="ADAL" clId="{3C4D4A3F-A94F-4AF5-B62E-E0AE94A96EB3}" dt="2023-02-11T22:46:28.936" v="1394"/>
          <ac:spMkLst>
            <pc:docMk/>
            <pc:sldMk cId="0" sldId="257"/>
            <ac:spMk id="471" creationId="{53100882-4052-3BA1-56B2-420456DF2AFE}"/>
          </ac:spMkLst>
        </pc:spChg>
        <pc:spChg chg="mod">
          <ac:chgData name="Phuong Van" userId="180a5dcf-d26c-494d-8d28-5e3391950b0b" providerId="ADAL" clId="{3C4D4A3F-A94F-4AF5-B62E-E0AE94A96EB3}" dt="2023-02-11T22:46:28.936" v="1394"/>
          <ac:spMkLst>
            <pc:docMk/>
            <pc:sldMk cId="0" sldId="257"/>
            <ac:spMk id="472" creationId="{3ACDA4CE-EED3-2EBB-C5E2-4626092B4785}"/>
          </ac:spMkLst>
        </pc:spChg>
        <pc:spChg chg="mod">
          <ac:chgData name="Phuong Van" userId="180a5dcf-d26c-494d-8d28-5e3391950b0b" providerId="ADAL" clId="{3C4D4A3F-A94F-4AF5-B62E-E0AE94A96EB3}" dt="2023-02-11T22:46:28.936" v="1394"/>
          <ac:spMkLst>
            <pc:docMk/>
            <pc:sldMk cId="0" sldId="257"/>
            <ac:spMk id="473" creationId="{879901FE-AAF9-D0D2-9DA5-77B520E729EC}"/>
          </ac:spMkLst>
        </pc:spChg>
        <pc:spChg chg="mod">
          <ac:chgData name="Phuong Van" userId="180a5dcf-d26c-494d-8d28-5e3391950b0b" providerId="ADAL" clId="{3C4D4A3F-A94F-4AF5-B62E-E0AE94A96EB3}" dt="2023-02-11T22:46:28.936" v="1394"/>
          <ac:spMkLst>
            <pc:docMk/>
            <pc:sldMk cId="0" sldId="257"/>
            <ac:spMk id="474" creationId="{FBEE2CB7-78CD-DD7E-02E6-4376B9B7E4DE}"/>
          </ac:spMkLst>
        </pc:spChg>
        <pc:spChg chg="mod">
          <ac:chgData name="Phuong Van" userId="180a5dcf-d26c-494d-8d28-5e3391950b0b" providerId="ADAL" clId="{3C4D4A3F-A94F-4AF5-B62E-E0AE94A96EB3}" dt="2023-02-11T22:46:28.936" v="1394"/>
          <ac:spMkLst>
            <pc:docMk/>
            <pc:sldMk cId="0" sldId="257"/>
            <ac:spMk id="475" creationId="{11FD8448-DEC7-C089-F11C-98DCC2F435B5}"/>
          </ac:spMkLst>
        </pc:spChg>
        <pc:spChg chg="mod">
          <ac:chgData name="Phuong Van" userId="180a5dcf-d26c-494d-8d28-5e3391950b0b" providerId="ADAL" clId="{3C4D4A3F-A94F-4AF5-B62E-E0AE94A96EB3}" dt="2023-02-11T22:46:28.936" v="1394"/>
          <ac:spMkLst>
            <pc:docMk/>
            <pc:sldMk cId="0" sldId="257"/>
            <ac:spMk id="476" creationId="{6539061F-ED3A-2706-677C-21FB3FE8B5BF}"/>
          </ac:spMkLst>
        </pc:spChg>
        <pc:spChg chg="mod">
          <ac:chgData name="Phuong Van" userId="180a5dcf-d26c-494d-8d28-5e3391950b0b" providerId="ADAL" clId="{3C4D4A3F-A94F-4AF5-B62E-E0AE94A96EB3}" dt="2023-02-11T22:46:28.936" v="1394"/>
          <ac:spMkLst>
            <pc:docMk/>
            <pc:sldMk cId="0" sldId="257"/>
            <ac:spMk id="477" creationId="{7FD070E6-64F5-0B48-8459-63F28BD915A8}"/>
          </ac:spMkLst>
        </pc:spChg>
        <pc:spChg chg="mod">
          <ac:chgData name="Phuong Van" userId="180a5dcf-d26c-494d-8d28-5e3391950b0b" providerId="ADAL" clId="{3C4D4A3F-A94F-4AF5-B62E-E0AE94A96EB3}" dt="2023-02-11T22:46:28.936" v="1394"/>
          <ac:spMkLst>
            <pc:docMk/>
            <pc:sldMk cId="0" sldId="257"/>
            <ac:spMk id="478" creationId="{D5936E94-B5E4-A705-04B3-0B10CDAD04B6}"/>
          </ac:spMkLst>
        </pc:spChg>
        <pc:spChg chg="mod">
          <ac:chgData name="Phuong Van" userId="180a5dcf-d26c-494d-8d28-5e3391950b0b" providerId="ADAL" clId="{3C4D4A3F-A94F-4AF5-B62E-E0AE94A96EB3}" dt="2023-02-11T22:46:28.936" v="1394"/>
          <ac:spMkLst>
            <pc:docMk/>
            <pc:sldMk cId="0" sldId="257"/>
            <ac:spMk id="479" creationId="{C28D281F-E370-0B48-CAE5-08BD9D6BF3D8}"/>
          </ac:spMkLst>
        </pc:spChg>
        <pc:spChg chg="mod">
          <ac:chgData name="Phuong Van" userId="180a5dcf-d26c-494d-8d28-5e3391950b0b" providerId="ADAL" clId="{3C4D4A3F-A94F-4AF5-B62E-E0AE94A96EB3}" dt="2023-02-11T22:46:28.936" v="1394"/>
          <ac:spMkLst>
            <pc:docMk/>
            <pc:sldMk cId="0" sldId="257"/>
            <ac:spMk id="480" creationId="{FD2FEB85-3FC3-E420-02B6-F1D1066163F5}"/>
          </ac:spMkLst>
        </pc:spChg>
        <pc:spChg chg="mod">
          <ac:chgData name="Phuong Van" userId="180a5dcf-d26c-494d-8d28-5e3391950b0b" providerId="ADAL" clId="{3C4D4A3F-A94F-4AF5-B62E-E0AE94A96EB3}" dt="2023-02-11T22:46:28.936" v="1394"/>
          <ac:spMkLst>
            <pc:docMk/>
            <pc:sldMk cId="0" sldId="257"/>
            <ac:spMk id="481" creationId="{BE3975F4-3CE3-B8AE-F84F-14B0EADF66E4}"/>
          </ac:spMkLst>
        </pc:spChg>
        <pc:spChg chg="mod">
          <ac:chgData name="Phuong Van" userId="180a5dcf-d26c-494d-8d28-5e3391950b0b" providerId="ADAL" clId="{3C4D4A3F-A94F-4AF5-B62E-E0AE94A96EB3}" dt="2023-02-11T22:46:28.936" v="1394"/>
          <ac:spMkLst>
            <pc:docMk/>
            <pc:sldMk cId="0" sldId="257"/>
            <ac:spMk id="482" creationId="{30EED691-4223-7B09-20AD-28A7942DFE0C}"/>
          </ac:spMkLst>
        </pc:spChg>
        <pc:spChg chg="mod">
          <ac:chgData name="Phuong Van" userId="180a5dcf-d26c-494d-8d28-5e3391950b0b" providerId="ADAL" clId="{3C4D4A3F-A94F-4AF5-B62E-E0AE94A96EB3}" dt="2023-02-11T22:46:28.936" v="1394"/>
          <ac:spMkLst>
            <pc:docMk/>
            <pc:sldMk cId="0" sldId="257"/>
            <ac:spMk id="483" creationId="{6AF0C7B8-BF6D-714A-5B15-CE0C39382279}"/>
          </ac:spMkLst>
        </pc:spChg>
        <pc:spChg chg="mod">
          <ac:chgData name="Phuong Van" userId="180a5dcf-d26c-494d-8d28-5e3391950b0b" providerId="ADAL" clId="{3C4D4A3F-A94F-4AF5-B62E-E0AE94A96EB3}" dt="2023-02-11T22:46:28.936" v="1394"/>
          <ac:spMkLst>
            <pc:docMk/>
            <pc:sldMk cId="0" sldId="257"/>
            <ac:spMk id="484" creationId="{7A7F6F10-5F51-F5FE-85BD-BD0E9D79F078}"/>
          </ac:spMkLst>
        </pc:spChg>
        <pc:spChg chg="mod">
          <ac:chgData name="Phuong Van" userId="180a5dcf-d26c-494d-8d28-5e3391950b0b" providerId="ADAL" clId="{3C4D4A3F-A94F-4AF5-B62E-E0AE94A96EB3}" dt="2023-02-11T22:46:28.936" v="1394"/>
          <ac:spMkLst>
            <pc:docMk/>
            <pc:sldMk cId="0" sldId="257"/>
            <ac:spMk id="485" creationId="{E3387EDB-A84C-7384-F069-FD548926AAD1}"/>
          </ac:spMkLst>
        </pc:spChg>
        <pc:spChg chg="mod">
          <ac:chgData name="Phuong Van" userId="180a5dcf-d26c-494d-8d28-5e3391950b0b" providerId="ADAL" clId="{3C4D4A3F-A94F-4AF5-B62E-E0AE94A96EB3}" dt="2023-02-11T22:46:28.936" v="1394"/>
          <ac:spMkLst>
            <pc:docMk/>
            <pc:sldMk cId="0" sldId="257"/>
            <ac:spMk id="486" creationId="{9B2A4F2F-83ED-F6A7-9CE3-0A7A961BE516}"/>
          </ac:spMkLst>
        </pc:spChg>
        <pc:spChg chg="mod">
          <ac:chgData name="Phuong Van" userId="180a5dcf-d26c-494d-8d28-5e3391950b0b" providerId="ADAL" clId="{3C4D4A3F-A94F-4AF5-B62E-E0AE94A96EB3}" dt="2023-02-11T22:46:28.936" v="1394"/>
          <ac:spMkLst>
            <pc:docMk/>
            <pc:sldMk cId="0" sldId="257"/>
            <ac:spMk id="487" creationId="{30AA28BF-047F-DB16-44EB-A200431A6312}"/>
          </ac:spMkLst>
        </pc:spChg>
        <pc:spChg chg="mod">
          <ac:chgData name="Phuong Van" userId="180a5dcf-d26c-494d-8d28-5e3391950b0b" providerId="ADAL" clId="{3C4D4A3F-A94F-4AF5-B62E-E0AE94A96EB3}" dt="2023-02-11T22:46:28.936" v="1394"/>
          <ac:spMkLst>
            <pc:docMk/>
            <pc:sldMk cId="0" sldId="257"/>
            <ac:spMk id="488" creationId="{52267A56-9630-EA25-EF8A-D0A01BC617FE}"/>
          </ac:spMkLst>
        </pc:spChg>
        <pc:spChg chg="mod">
          <ac:chgData name="Phuong Van" userId="180a5dcf-d26c-494d-8d28-5e3391950b0b" providerId="ADAL" clId="{3C4D4A3F-A94F-4AF5-B62E-E0AE94A96EB3}" dt="2023-02-11T22:46:28.936" v="1394"/>
          <ac:spMkLst>
            <pc:docMk/>
            <pc:sldMk cId="0" sldId="257"/>
            <ac:spMk id="489" creationId="{AA7BC7BA-D81F-A6B3-1EAD-DF31A977F28F}"/>
          </ac:spMkLst>
        </pc:spChg>
        <pc:spChg chg="mod">
          <ac:chgData name="Phuong Van" userId="180a5dcf-d26c-494d-8d28-5e3391950b0b" providerId="ADAL" clId="{3C4D4A3F-A94F-4AF5-B62E-E0AE94A96EB3}" dt="2023-02-11T22:46:28.936" v="1394"/>
          <ac:spMkLst>
            <pc:docMk/>
            <pc:sldMk cId="0" sldId="257"/>
            <ac:spMk id="491" creationId="{C91D350A-60A5-E040-6FF9-E83EC64E3008}"/>
          </ac:spMkLst>
        </pc:spChg>
        <pc:spChg chg="mod">
          <ac:chgData name="Phuong Van" userId="180a5dcf-d26c-494d-8d28-5e3391950b0b" providerId="ADAL" clId="{3C4D4A3F-A94F-4AF5-B62E-E0AE94A96EB3}" dt="2023-02-11T22:46:28.936" v="1394"/>
          <ac:spMkLst>
            <pc:docMk/>
            <pc:sldMk cId="0" sldId="257"/>
            <ac:spMk id="492" creationId="{8224A580-FF7B-0E30-1514-AF00BBF56987}"/>
          </ac:spMkLst>
        </pc:spChg>
        <pc:spChg chg="mod">
          <ac:chgData name="Phuong Van" userId="180a5dcf-d26c-494d-8d28-5e3391950b0b" providerId="ADAL" clId="{3C4D4A3F-A94F-4AF5-B62E-E0AE94A96EB3}" dt="2023-02-11T22:46:28.936" v="1394"/>
          <ac:spMkLst>
            <pc:docMk/>
            <pc:sldMk cId="0" sldId="257"/>
            <ac:spMk id="493" creationId="{FE109AF5-14FF-C939-2445-3F72DF96A20B}"/>
          </ac:spMkLst>
        </pc:spChg>
        <pc:spChg chg="mod">
          <ac:chgData name="Phuong Van" userId="180a5dcf-d26c-494d-8d28-5e3391950b0b" providerId="ADAL" clId="{3C4D4A3F-A94F-4AF5-B62E-E0AE94A96EB3}" dt="2023-02-11T22:46:28.936" v="1394"/>
          <ac:spMkLst>
            <pc:docMk/>
            <pc:sldMk cId="0" sldId="257"/>
            <ac:spMk id="494" creationId="{24855DCF-B973-30B7-A842-93B48B663975}"/>
          </ac:spMkLst>
        </pc:spChg>
        <pc:spChg chg="mod">
          <ac:chgData name="Phuong Van" userId="180a5dcf-d26c-494d-8d28-5e3391950b0b" providerId="ADAL" clId="{3C4D4A3F-A94F-4AF5-B62E-E0AE94A96EB3}" dt="2023-02-11T22:46:28.936" v="1394"/>
          <ac:spMkLst>
            <pc:docMk/>
            <pc:sldMk cId="0" sldId="257"/>
            <ac:spMk id="495" creationId="{61D6601A-7708-1D6B-A83F-4DEE159EC438}"/>
          </ac:spMkLst>
        </pc:spChg>
        <pc:spChg chg="mod">
          <ac:chgData name="Phuong Van" userId="180a5dcf-d26c-494d-8d28-5e3391950b0b" providerId="ADAL" clId="{3C4D4A3F-A94F-4AF5-B62E-E0AE94A96EB3}" dt="2023-02-11T22:46:28.936" v="1394"/>
          <ac:spMkLst>
            <pc:docMk/>
            <pc:sldMk cId="0" sldId="257"/>
            <ac:spMk id="496" creationId="{1669D021-4780-D201-831C-4FD76F96FF20}"/>
          </ac:spMkLst>
        </pc:spChg>
        <pc:spChg chg="mod">
          <ac:chgData name="Phuong Van" userId="180a5dcf-d26c-494d-8d28-5e3391950b0b" providerId="ADAL" clId="{3C4D4A3F-A94F-4AF5-B62E-E0AE94A96EB3}" dt="2023-02-11T22:46:28.936" v="1394"/>
          <ac:spMkLst>
            <pc:docMk/>
            <pc:sldMk cId="0" sldId="257"/>
            <ac:spMk id="497" creationId="{BF277BED-4E60-1CFE-C50F-AE9089B6EE01}"/>
          </ac:spMkLst>
        </pc:spChg>
        <pc:spChg chg="mod">
          <ac:chgData name="Phuong Van" userId="180a5dcf-d26c-494d-8d28-5e3391950b0b" providerId="ADAL" clId="{3C4D4A3F-A94F-4AF5-B62E-E0AE94A96EB3}" dt="2023-02-11T22:46:28.936" v="1394"/>
          <ac:spMkLst>
            <pc:docMk/>
            <pc:sldMk cId="0" sldId="257"/>
            <ac:spMk id="498" creationId="{20814343-A633-0F0C-E277-064471DBCD7D}"/>
          </ac:spMkLst>
        </pc:spChg>
        <pc:spChg chg="mod">
          <ac:chgData name="Phuong Van" userId="180a5dcf-d26c-494d-8d28-5e3391950b0b" providerId="ADAL" clId="{3C4D4A3F-A94F-4AF5-B62E-E0AE94A96EB3}" dt="2023-02-11T22:46:28.936" v="1394"/>
          <ac:spMkLst>
            <pc:docMk/>
            <pc:sldMk cId="0" sldId="257"/>
            <ac:spMk id="499" creationId="{4076DF55-0A09-FB5B-4253-312041CBC810}"/>
          </ac:spMkLst>
        </pc:spChg>
        <pc:spChg chg="mod">
          <ac:chgData name="Phuong Van" userId="180a5dcf-d26c-494d-8d28-5e3391950b0b" providerId="ADAL" clId="{3C4D4A3F-A94F-4AF5-B62E-E0AE94A96EB3}" dt="2023-02-11T22:46:28.936" v="1394"/>
          <ac:spMkLst>
            <pc:docMk/>
            <pc:sldMk cId="0" sldId="257"/>
            <ac:spMk id="500" creationId="{B099CDD7-3C80-9063-FCB8-18C732D765B6}"/>
          </ac:spMkLst>
        </pc:spChg>
        <pc:spChg chg="mod">
          <ac:chgData name="Phuong Van" userId="180a5dcf-d26c-494d-8d28-5e3391950b0b" providerId="ADAL" clId="{3C4D4A3F-A94F-4AF5-B62E-E0AE94A96EB3}" dt="2023-02-11T22:46:28.936" v="1394"/>
          <ac:spMkLst>
            <pc:docMk/>
            <pc:sldMk cId="0" sldId="257"/>
            <ac:spMk id="501" creationId="{E9931E2D-655E-0853-4260-A95BAA7E9C2F}"/>
          </ac:spMkLst>
        </pc:spChg>
        <pc:spChg chg="mod">
          <ac:chgData name="Phuong Van" userId="180a5dcf-d26c-494d-8d28-5e3391950b0b" providerId="ADAL" clId="{3C4D4A3F-A94F-4AF5-B62E-E0AE94A96EB3}" dt="2023-02-11T22:46:28.936" v="1394"/>
          <ac:spMkLst>
            <pc:docMk/>
            <pc:sldMk cId="0" sldId="257"/>
            <ac:spMk id="502" creationId="{065EE0EE-9530-464F-4BB5-F8588DFBB1E0}"/>
          </ac:spMkLst>
        </pc:spChg>
        <pc:spChg chg="mod">
          <ac:chgData name="Phuong Van" userId="180a5dcf-d26c-494d-8d28-5e3391950b0b" providerId="ADAL" clId="{3C4D4A3F-A94F-4AF5-B62E-E0AE94A96EB3}" dt="2023-02-11T22:46:28.936" v="1394"/>
          <ac:spMkLst>
            <pc:docMk/>
            <pc:sldMk cId="0" sldId="257"/>
            <ac:spMk id="503" creationId="{03F2DD71-8BA5-5624-533B-E1CDAD147255}"/>
          </ac:spMkLst>
        </pc:spChg>
        <pc:spChg chg="mod">
          <ac:chgData name="Phuong Van" userId="180a5dcf-d26c-494d-8d28-5e3391950b0b" providerId="ADAL" clId="{3C4D4A3F-A94F-4AF5-B62E-E0AE94A96EB3}" dt="2023-02-11T22:46:28.936" v="1394"/>
          <ac:spMkLst>
            <pc:docMk/>
            <pc:sldMk cId="0" sldId="257"/>
            <ac:spMk id="504" creationId="{0F5D37B1-7F46-DB85-A81C-C9E36DCFD0A3}"/>
          </ac:spMkLst>
        </pc:spChg>
        <pc:spChg chg="mod">
          <ac:chgData name="Phuong Van" userId="180a5dcf-d26c-494d-8d28-5e3391950b0b" providerId="ADAL" clId="{3C4D4A3F-A94F-4AF5-B62E-E0AE94A96EB3}" dt="2023-02-11T22:46:28.936" v="1394"/>
          <ac:spMkLst>
            <pc:docMk/>
            <pc:sldMk cId="0" sldId="257"/>
            <ac:spMk id="505" creationId="{0A3674A0-DC09-DDAC-F914-69588078C913}"/>
          </ac:spMkLst>
        </pc:spChg>
        <pc:spChg chg="mod">
          <ac:chgData name="Phuong Van" userId="180a5dcf-d26c-494d-8d28-5e3391950b0b" providerId="ADAL" clId="{3C4D4A3F-A94F-4AF5-B62E-E0AE94A96EB3}" dt="2023-02-11T22:46:28.936" v="1394"/>
          <ac:spMkLst>
            <pc:docMk/>
            <pc:sldMk cId="0" sldId="257"/>
            <ac:spMk id="506" creationId="{717BD7A5-63FE-CD80-1AD8-BA6E6D13ECEB}"/>
          </ac:spMkLst>
        </pc:spChg>
        <pc:spChg chg="mod">
          <ac:chgData name="Phuong Van" userId="180a5dcf-d26c-494d-8d28-5e3391950b0b" providerId="ADAL" clId="{3C4D4A3F-A94F-4AF5-B62E-E0AE94A96EB3}" dt="2023-02-11T22:46:28.936" v="1394"/>
          <ac:spMkLst>
            <pc:docMk/>
            <pc:sldMk cId="0" sldId="257"/>
            <ac:spMk id="507" creationId="{D6994A39-DB56-2249-9CA6-180428E3BDC4}"/>
          </ac:spMkLst>
        </pc:spChg>
        <pc:spChg chg="mod">
          <ac:chgData name="Phuong Van" userId="180a5dcf-d26c-494d-8d28-5e3391950b0b" providerId="ADAL" clId="{3C4D4A3F-A94F-4AF5-B62E-E0AE94A96EB3}" dt="2023-02-11T22:46:28.936" v="1394"/>
          <ac:spMkLst>
            <pc:docMk/>
            <pc:sldMk cId="0" sldId="257"/>
            <ac:spMk id="508" creationId="{AF56D308-B658-50AC-0CFB-A91CDDBEE06D}"/>
          </ac:spMkLst>
        </pc:spChg>
        <pc:spChg chg="mod">
          <ac:chgData name="Phuong Van" userId="180a5dcf-d26c-494d-8d28-5e3391950b0b" providerId="ADAL" clId="{3C4D4A3F-A94F-4AF5-B62E-E0AE94A96EB3}" dt="2023-02-11T22:46:28.936" v="1394"/>
          <ac:spMkLst>
            <pc:docMk/>
            <pc:sldMk cId="0" sldId="257"/>
            <ac:spMk id="509" creationId="{AF728033-26D2-4F17-80FB-4CBFF7357800}"/>
          </ac:spMkLst>
        </pc:spChg>
        <pc:spChg chg="mod">
          <ac:chgData name="Phuong Van" userId="180a5dcf-d26c-494d-8d28-5e3391950b0b" providerId="ADAL" clId="{3C4D4A3F-A94F-4AF5-B62E-E0AE94A96EB3}" dt="2023-02-11T22:46:28.936" v="1394"/>
          <ac:spMkLst>
            <pc:docMk/>
            <pc:sldMk cId="0" sldId="257"/>
            <ac:spMk id="510" creationId="{16EB53F6-9A10-CA22-C5ED-66A05FF400A6}"/>
          </ac:spMkLst>
        </pc:spChg>
        <pc:spChg chg="mod">
          <ac:chgData name="Phuong Van" userId="180a5dcf-d26c-494d-8d28-5e3391950b0b" providerId="ADAL" clId="{3C4D4A3F-A94F-4AF5-B62E-E0AE94A96EB3}" dt="2023-02-11T22:46:28.936" v="1394"/>
          <ac:spMkLst>
            <pc:docMk/>
            <pc:sldMk cId="0" sldId="257"/>
            <ac:spMk id="512" creationId="{5C35BB28-187A-9E3D-EF5C-29AE7B8CA0C5}"/>
          </ac:spMkLst>
        </pc:spChg>
        <pc:spChg chg="mod">
          <ac:chgData name="Phuong Van" userId="180a5dcf-d26c-494d-8d28-5e3391950b0b" providerId="ADAL" clId="{3C4D4A3F-A94F-4AF5-B62E-E0AE94A96EB3}" dt="2023-02-11T22:46:28.936" v="1394"/>
          <ac:spMkLst>
            <pc:docMk/>
            <pc:sldMk cId="0" sldId="257"/>
            <ac:spMk id="513" creationId="{FC40955E-DE6F-FED3-A86D-B59D061D27F2}"/>
          </ac:spMkLst>
        </pc:spChg>
        <pc:spChg chg="mod">
          <ac:chgData name="Phuong Van" userId="180a5dcf-d26c-494d-8d28-5e3391950b0b" providerId="ADAL" clId="{3C4D4A3F-A94F-4AF5-B62E-E0AE94A96EB3}" dt="2023-02-11T22:46:28.936" v="1394"/>
          <ac:spMkLst>
            <pc:docMk/>
            <pc:sldMk cId="0" sldId="257"/>
            <ac:spMk id="514" creationId="{B4874E8F-F596-1606-0795-60A68130DB4A}"/>
          </ac:spMkLst>
        </pc:spChg>
        <pc:spChg chg="mod">
          <ac:chgData name="Phuong Van" userId="180a5dcf-d26c-494d-8d28-5e3391950b0b" providerId="ADAL" clId="{3C4D4A3F-A94F-4AF5-B62E-E0AE94A96EB3}" dt="2023-02-11T22:46:28.936" v="1394"/>
          <ac:spMkLst>
            <pc:docMk/>
            <pc:sldMk cId="0" sldId="257"/>
            <ac:spMk id="515" creationId="{F722A194-543B-7FC0-A235-4B8B6867B4D6}"/>
          </ac:spMkLst>
        </pc:spChg>
        <pc:spChg chg="mod">
          <ac:chgData name="Phuong Van" userId="180a5dcf-d26c-494d-8d28-5e3391950b0b" providerId="ADAL" clId="{3C4D4A3F-A94F-4AF5-B62E-E0AE94A96EB3}" dt="2023-02-11T22:46:28.936" v="1394"/>
          <ac:spMkLst>
            <pc:docMk/>
            <pc:sldMk cId="0" sldId="257"/>
            <ac:spMk id="516" creationId="{327B10CD-1A5A-AD13-5F73-96B48FA006F4}"/>
          </ac:spMkLst>
        </pc:spChg>
        <pc:spChg chg="mod">
          <ac:chgData name="Phuong Van" userId="180a5dcf-d26c-494d-8d28-5e3391950b0b" providerId="ADAL" clId="{3C4D4A3F-A94F-4AF5-B62E-E0AE94A96EB3}" dt="2023-02-11T22:46:28.936" v="1394"/>
          <ac:spMkLst>
            <pc:docMk/>
            <pc:sldMk cId="0" sldId="257"/>
            <ac:spMk id="517" creationId="{344AD2D3-C37D-D781-FE3E-010E837761DB}"/>
          </ac:spMkLst>
        </pc:spChg>
        <pc:spChg chg="mod">
          <ac:chgData name="Phuong Van" userId="180a5dcf-d26c-494d-8d28-5e3391950b0b" providerId="ADAL" clId="{3C4D4A3F-A94F-4AF5-B62E-E0AE94A96EB3}" dt="2023-02-11T22:46:28.936" v="1394"/>
          <ac:spMkLst>
            <pc:docMk/>
            <pc:sldMk cId="0" sldId="257"/>
            <ac:spMk id="518" creationId="{23BF6F77-147D-1F04-FA2D-56C72588935E}"/>
          </ac:spMkLst>
        </pc:spChg>
        <pc:spChg chg="mod">
          <ac:chgData name="Phuong Van" userId="180a5dcf-d26c-494d-8d28-5e3391950b0b" providerId="ADAL" clId="{3C4D4A3F-A94F-4AF5-B62E-E0AE94A96EB3}" dt="2023-02-11T22:46:28.936" v="1394"/>
          <ac:spMkLst>
            <pc:docMk/>
            <pc:sldMk cId="0" sldId="257"/>
            <ac:spMk id="519" creationId="{9A72BEE3-CA28-0A07-358D-0CA3CF92A469}"/>
          </ac:spMkLst>
        </pc:spChg>
        <pc:spChg chg="add del mod">
          <ac:chgData name="Phuong Van" userId="180a5dcf-d26c-494d-8d28-5e3391950b0b" providerId="ADAL" clId="{3C4D4A3F-A94F-4AF5-B62E-E0AE94A96EB3}" dt="2023-02-11T22:47:02.945" v="1401"/>
          <ac:spMkLst>
            <pc:docMk/>
            <pc:sldMk cId="0" sldId="257"/>
            <ac:spMk id="520" creationId="{52B84DA0-A408-5975-A654-620F2DF81A32}"/>
          </ac:spMkLst>
        </pc:spChg>
        <pc:spChg chg="add del mod">
          <ac:chgData name="Phuong Van" userId="180a5dcf-d26c-494d-8d28-5e3391950b0b" providerId="ADAL" clId="{3C4D4A3F-A94F-4AF5-B62E-E0AE94A96EB3}" dt="2023-02-11T22:47:02.945" v="1401"/>
          <ac:spMkLst>
            <pc:docMk/>
            <pc:sldMk cId="0" sldId="257"/>
            <ac:spMk id="521" creationId="{9E95DB98-B86C-DDC0-40FF-98A207BD2971}"/>
          </ac:spMkLst>
        </pc:spChg>
        <pc:spChg chg="add del mod">
          <ac:chgData name="Phuong Van" userId="180a5dcf-d26c-494d-8d28-5e3391950b0b" providerId="ADAL" clId="{3C4D4A3F-A94F-4AF5-B62E-E0AE94A96EB3}" dt="2023-02-11T22:47:02.945" v="1401"/>
          <ac:spMkLst>
            <pc:docMk/>
            <pc:sldMk cId="0" sldId="257"/>
            <ac:spMk id="522" creationId="{6E69CE94-970E-DE32-EE32-43E4B4560F4A}"/>
          </ac:spMkLst>
        </pc:spChg>
        <pc:spChg chg="add del mod">
          <ac:chgData name="Phuong Van" userId="180a5dcf-d26c-494d-8d28-5e3391950b0b" providerId="ADAL" clId="{3C4D4A3F-A94F-4AF5-B62E-E0AE94A96EB3}" dt="2023-02-11T22:47:02.945" v="1401"/>
          <ac:spMkLst>
            <pc:docMk/>
            <pc:sldMk cId="0" sldId="257"/>
            <ac:spMk id="523" creationId="{EBC09802-D2DD-1C8F-7236-6C97D0FE6D15}"/>
          </ac:spMkLst>
        </pc:spChg>
        <pc:spChg chg="add del mod">
          <ac:chgData name="Phuong Van" userId="180a5dcf-d26c-494d-8d28-5e3391950b0b" providerId="ADAL" clId="{3C4D4A3F-A94F-4AF5-B62E-E0AE94A96EB3}" dt="2023-02-11T22:47:02.945" v="1401"/>
          <ac:spMkLst>
            <pc:docMk/>
            <pc:sldMk cId="0" sldId="257"/>
            <ac:spMk id="524" creationId="{C749E9B0-C346-6AC3-595C-3C15576F03F8}"/>
          </ac:spMkLst>
        </pc:spChg>
        <pc:grpChg chg="add del mod">
          <ac:chgData name="Phuong Van" userId="180a5dcf-d26c-494d-8d28-5e3391950b0b" providerId="ADAL" clId="{3C4D4A3F-A94F-4AF5-B62E-E0AE94A96EB3}" dt="2023-02-11T22:46:30.118" v="1395"/>
          <ac:grpSpMkLst>
            <pc:docMk/>
            <pc:sldMk cId="0" sldId="257"/>
            <ac:grpSpMk id="2" creationId="{FB237F0B-6C1B-6F74-35E8-B91046C172A6}"/>
          </ac:grpSpMkLst>
        </pc:grpChg>
        <pc:grpChg chg="mod">
          <ac:chgData name="Phuong Van" userId="180a5dcf-d26c-494d-8d28-5e3391950b0b" providerId="ADAL" clId="{3C4D4A3F-A94F-4AF5-B62E-E0AE94A96EB3}" dt="2023-02-11T22:46:28.936" v="1394"/>
          <ac:grpSpMkLst>
            <pc:docMk/>
            <pc:sldMk cId="0" sldId="257"/>
            <ac:grpSpMk id="3" creationId="{FF52AAD4-7B6C-0666-0CB3-934C9C4A74C8}"/>
          </ac:grpSpMkLst>
        </pc:grpChg>
        <pc:grpChg chg="mod">
          <ac:chgData name="Phuong Van" userId="180a5dcf-d26c-494d-8d28-5e3391950b0b" providerId="ADAL" clId="{3C4D4A3F-A94F-4AF5-B62E-E0AE94A96EB3}" dt="2023-02-11T22:46:28.936" v="1394"/>
          <ac:grpSpMkLst>
            <pc:docMk/>
            <pc:sldMk cId="0" sldId="257"/>
            <ac:grpSpMk id="4" creationId="{92C3F135-F15F-2A3E-0C8D-F5B9C3D0541F}"/>
          </ac:grpSpMkLst>
        </pc:grpChg>
        <pc:grpChg chg="mod">
          <ac:chgData name="Phuong Van" userId="180a5dcf-d26c-494d-8d28-5e3391950b0b" providerId="ADAL" clId="{3C4D4A3F-A94F-4AF5-B62E-E0AE94A96EB3}" dt="2023-02-11T22:46:28.936" v="1394"/>
          <ac:grpSpMkLst>
            <pc:docMk/>
            <pc:sldMk cId="0" sldId="257"/>
            <ac:grpSpMk id="5" creationId="{4B3917C4-0A38-9B4C-6A81-5A38B72BF92D}"/>
          </ac:grpSpMkLst>
        </pc:grpChg>
        <pc:grpChg chg="mod">
          <ac:chgData name="Phuong Van" userId="180a5dcf-d26c-494d-8d28-5e3391950b0b" providerId="ADAL" clId="{3C4D4A3F-A94F-4AF5-B62E-E0AE94A96EB3}" dt="2023-02-11T22:46:28.936" v="1394"/>
          <ac:grpSpMkLst>
            <pc:docMk/>
            <pc:sldMk cId="0" sldId="257"/>
            <ac:grpSpMk id="6" creationId="{60121F3C-0D69-15D6-FA73-63CC436CBFFB}"/>
          </ac:grpSpMkLst>
        </pc:grpChg>
        <pc:grpChg chg="mod">
          <ac:chgData name="Phuong Van" userId="180a5dcf-d26c-494d-8d28-5e3391950b0b" providerId="ADAL" clId="{3C4D4A3F-A94F-4AF5-B62E-E0AE94A96EB3}" dt="2023-02-11T22:46:28.936" v="1394"/>
          <ac:grpSpMkLst>
            <pc:docMk/>
            <pc:sldMk cId="0" sldId="257"/>
            <ac:grpSpMk id="7" creationId="{F0B34984-849D-9933-0725-425EF0E76105}"/>
          </ac:grpSpMkLst>
        </pc:grpChg>
        <pc:grpChg chg="mod">
          <ac:chgData name="Phuong Van" userId="180a5dcf-d26c-494d-8d28-5e3391950b0b" providerId="ADAL" clId="{3C4D4A3F-A94F-4AF5-B62E-E0AE94A96EB3}" dt="2023-02-11T22:46:28.936" v="1394"/>
          <ac:grpSpMkLst>
            <pc:docMk/>
            <pc:sldMk cId="0" sldId="257"/>
            <ac:grpSpMk id="8" creationId="{D839FF58-EAD9-BAC4-F698-48910CFFF6BB}"/>
          </ac:grpSpMkLst>
        </pc:grpChg>
        <pc:grpChg chg="mod">
          <ac:chgData name="Phuong Van" userId="180a5dcf-d26c-494d-8d28-5e3391950b0b" providerId="ADAL" clId="{3C4D4A3F-A94F-4AF5-B62E-E0AE94A96EB3}" dt="2023-02-11T22:46:28.936" v="1394"/>
          <ac:grpSpMkLst>
            <pc:docMk/>
            <pc:sldMk cId="0" sldId="257"/>
            <ac:grpSpMk id="9" creationId="{DF867A6C-783F-14FF-9E5E-7D3D0B020067}"/>
          </ac:grpSpMkLst>
        </pc:grpChg>
        <pc:grpChg chg="mod">
          <ac:chgData name="Phuong Van" userId="180a5dcf-d26c-494d-8d28-5e3391950b0b" providerId="ADAL" clId="{3C4D4A3F-A94F-4AF5-B62E-E0AE94A96EB3}" dt="2023-02-11T22:46:28.936" v="1394"/>
          <ac:grpSpMkLst>
            <pc:docMk/>
            <pc:sldMk cId="0" sldId="257"/>
            <ac:grpSpMk id="10" creationId="{2CD079F5-701D-B125-9455-70534FC699BE}"/>
          </ac:grpSpMkLst>
        </pc:grpChg>
        <pc:grpChg chg="mod">
          <ac:chgData name="Phuong Van" userId="180a5dcf-d26c-494d-8d28-5e3391950b0b" providerId="ADAL" clId="{3C4D4A3F-A94F-4AF5-B62E-E0AE94A96EB3}" dt="2023-02-11T22:46:28.936" v="1394"/>
          <ac:grpSpMkLst>
            <pc:docMk/>
            <pc:sldMk cId="0" sldId="257"/>
            <ac:grpSpMk id="11" creationId="{FBB215D4-78AD-1D3C-D9BE-2E6772A38D18}"/>
          </ac:grpSpMkLst>
        </pc:grpChg>
        <pc:grpChg chg="mod">
          <ac:chgData name="Phuong Van" userId="180a5dcf-d26c-494d-8d28-5e3391950b0b" providerId="ADAL" clId="{3C4D4A3F-A94F-4AF5-B62E-E0AE94A96EB3}" dt="2023-02-11T22:46:28.936" v="1394"/>
          <ac:grpSpMkLst>
            <pc:docMk/>
            <pc:sldMk cId="0" sldId="257"/>
            <ac:grpSpMk id="12" creationId="{F092A7D4-C8EF-215E-B139-E8D2E4104FA5}"/>
          </ac:grpSpMkLst>
        </pc:grpChg>
        <pc:grpChg chg="mod">
          <ac:chgData name="Phuong Van" userId="180a5dcf-d26c-494d-8d28-5e3391950b0b" providerId="ADAL" clId="{3C4D4A3F-A94F-4AF5-B62E-E0AE94A96EB3}" dt="2023-02-11T22:46:28.936" v="1394"/>
          <ac:grpSpMkLst>
            <pc:docMk/>
            <pc:sldMk cId="0" sldId="257"/>
            <ac:grpSpMk id="13" creationId="{3A2BF89C-0B5D-F6F8-353F-F434408EFFC6}"/>
          </ac:grpSpMkLst>
        </pc:grpChg>
        <pc:grpChg chg="mod">
          <ac:chgData name="Phuong Van" userId="180a5dcf-d26c-494d-8d28-5e3391950b0b" providerId="ADAL" clId="{3C4D4A3F-A94F-4AF5-B62E-E0AE94A96EB3}" dt="2023-02-11T22:46:28.936" v="1394"/>
          <ac:grpSpMkLst>
            <pc:docMk/>
            <pc:sldMk cId="0" sldId="257"/>
            <ac:grpSpMk id="14" creationId="{A7A0BA30-21FE-76AF-6FBE-CA88A5DE10EB}"/>
          </ac:grpSpMkLst>
        </pc:grpChg>
        <pc:grpChg chg="mod">
          <ac:chgData name="Phuong Van" userId="180a5dcf-d26c-494d-8d28-5e3391950b0b" providerId="ADAL" clId="{3C4D4A3F-A94F-4AF5-B62E-E0AE94A96EB3}" dt="2023-02-11T22:46:28.936" v="1394"/>
          <ac:grpSpMkLst>
            <pc:docMk/>
            <pc:sldMk cId="0" sldId="257"/>
            <ac:grpSpMk id="18" creationId="{F1147A51-4FB8-BFAD-ABB7-8832FA9A7E4C}"/>
          </ac:grpSpMkLst>
        </pc:grpChg>
        <pc:grpChg chg="mod">
          <ac:chgData name="Phuong Van" userId="180a5dcf-d26c-494d-8d28-5e3391950b0b" providerId="ADAL" clId="{3C4D4A3F-A94F-4AF5-B62E-E0AE94A96EB3}" dt="2023-02-11T22:46:28.936" v="1394"/>
          <ac:grpSpMkLst>
            <pc:docMk/>
            <pc:sldMk cId="0" sldId="257"/>
            <ac:grpSpMk id="41" creationId="{F5F427F9-F11D-7445-754C-4AC4DEA23C13}"/>
          </ac:grpSpMkLst>
        </pc:grpChg>
        <pc:grpChg chg="mod">
          <ac:chgData name="Phuong Van" userId="180a5dcf-d26c-494d-8d28-5e3391950b0b" providerId="ADAL" clId="{3C4D4A3F-A94F-4AF5-B62E-E0AE94A96EB3}" dt="2023-02-11T22:46:28.936" v="1394"/>
          <ac:grpSpMkLst>
            <pc:docMk/>
            <pc:sldMk cId="0" sldId="257"/>
            <ac:grpSpMk id="43" creationId="{2574E2BD-4D71-2264-B380-F30343134CC8}"/>
          </ac:grpSpMkLst>
        </pc:grpChg>
        <pc:grpChg chg="mod">
          <ac:chgData name="Phuong Van" userId="180a5dcf-d26c-494d-8d28-5e3391950b0b" providerId="ADAL" clId="{3C4D4A3F-A94F-4AF5-B62E-E0AE94A96EB3}" dt="2023-02-11T22:46:28.936" v="1394"/>
          <ac:grpSpMkLst>
            <pc:docMk/>
            <pc:sldMk cId="0" sldId="257"/>
            <ac:grpSpMk id="51" creationId="{618DD0D4-4F57-C630-3490-7962A076609E}"/>
          </ac:grpSpMkLst>
        </pc:grpChg>
        <pc:grpChg chg="mod">
          <ac:chgData name="Phuong Van" userId="180a5dcf-d26c-494d-8d28-5e3391950b0b" providerId="ADAL" clId="{3C4D4A3F-A94F-4AF5-B62E-E0AE94A96EB3}" dt="2023-02-11T22:46:28.936" v="1394"/>
          <ac:grpSpMkLst>
            <pc:docMk/>
            <pc:sldMk cId="0" sldId="257"/>
            <ac:grpSpMk id="81" creationId="{202302A0-62AF-51CE-E75E-D0DB254C0347}"/>
          </ac:grpSpMkLst>
        </pc:grpChg>
        <pc:grpChg chg="mod">
          <ac:chgData name="Phuong Van" userId="180a5dcf-d26c-494d-8d28-5e3391950b0b" providerId="ADAL" clId="{3C4D4A3F-A94F-4AF5-B62E-E0AE94A96EB3}" dt="2023-02-11T22:46:28.936" v="1394"/>
          <ac:grpSpMkLst>
            <pc:docMk/>
            <pc:sldMk cId="0" sldId="257"/>
            <ac:grpSpMk id="83" creationId="{B02D7A04-ACEE-C906-7DD4-C92E8A0D1511}"/>
          </ac:grpSpMkLst>
        </pc:grpChg>
        <pc:grpChg chg="mod">
          <ac:chgData name="Phuong Van" userId="180a5dcf-d26c-494d-8d28-5e3391950b0b" providerId="ADAL" clId="{3C4D4A3F-A94F-4AF5-B62E-E0AE94A96EB3}" dt="2023-02-11T22:46:28.936" v="1394"/>
          <ac:grpSpMkLst>
            <pc:docMk/>
            <pc:sldMk cId="0" sldId="257"/>
            <ac:grpSpMk id="84" creationId="{C5895AF6-7D6A-F21F-1CCF-8C790252E4FC}"/>
          </ac:grpSpMkLst>
        </pc:grpChg>
        <pc:grpChg chg="mod">
          <ac:chgData name="Phuong Van" userId="180a5dcf-d26c-494d-8d28-5e3391950b0b" providerId="ADAL" clId="{3C4D4A3F-A94F-4AF5-B62E-E0AE94A96EB3}" dt="2023-02-11T22:46:28.936" v="1394"/>
          <ac:grpSpMkLst>
            <pc:docMk/>
            <pc:sldMk cId="0" sldId="257"/>
            <ac:grpSpMk id="93" creationId="{89FC7E9E-222C-97C4-F3B3-EF0E3C9B428B}"/>
          </ac:grpSpMkLst>
        </pc:grpChg>
        <pc:grpChg chg="mod">
          <ac:chgData name="Phuong Van" userId="180a5dcf-d26c-494d-8d28-5e3391950b0b" providerId="ADAL" clId="{3C4D4A3F-A94F-4AF5-B62E-E0AE94A96EB3}" dt="2023-02-11T22:46:28.936" v="1394"/>
          <ac:grpSpMkLst>
            <pc:docMk/>
            <pc:sldMk cId="0" sldId="257"/>
            <ac:grpSpMk id="102" creationId="{02CE8108-7A4A-729D-CDD3-2E9CF191845D}"/>
          </ac:grpSpMkLst>
        </pc:grpChg>
        <pc:grpChg chg="mod">
          <ac:chgData name="Phuong Van" userId="180a5dcf-d26c-494d-8d28-5e3391950b0b" providerId="ADAL" clId="{3C4D4A3F-A94F-4AF5-B62E-E0AE94A96EB3}" dt="2023-02-18T21:16:18.490" v="1589" actId="14100"/>
          <ac:grpSpMkLst>
            <pc:docMk/>
            <pc:sldMk cId="0" sldId="257"/>
            <ac:grpSpMk id="123" creationId="{00000000-0000-0000-0000-000000000000}"/>
          </ac:grpSpMkLst>
        </pc:grpChg>
        <pc:grpChg chg="mod">
          <ac:chgData name="Phuong Van" userId="180a5dcf-d26c-494d-8d28-5e3391950b0b" providerId="ADAL" clId="{3C4D4A3F-A94F-4AF5-B62E-E0AE94A96EB3}" dt="2023-02-11T22:46:28.936" v="1394"/>
          <ac:grpSpMkLst>
            <pc:docMk/>
            <pc:sldMk cId="0" sldId="257"/>
            <ac:grpSpMk id="405" creationId="{8721958E-811F-B9EC-7033-0CACE401AD73}"/>
          </ac:grpSpMkLst>
        </pc:grpChg>
        <pc:grpChg chg="mod">
          <ac:chgData name="Phuong Van" userId="180a5dcf-d26c-494d-8d28-5e3391950b0b" providerId="ADAL" clId="{3C4D4A3F-A94F-4AF5-B62E-E0AE94A96EB3}" dt="2023-02-11T22:46:28.936" v="1394"/>
          <ac:grpSpMkLst>
            <pc:docMk/>
            <pc:sldMk cId="0" sldId="257"/>
            <ac:grpSpMk id="490" creationId="{D7659F6C-B9BC-B2F8-A54A-A9EC1BC8C120}"/>
          </ac:grpSpMkLst>
        </pc:grpChg>
        <pc:grpChg chg="mod">
          <ac:chgData name="Phuong Van" userId="180a5dcf-d26c-494d-8d28-5e3391950b0b" providerId="ADAL" clId="{3C4D4A3F-A94F-4AF5-B62E-E0AE94A96EB3}" dt="2023-02-11T22:46:28.936" v="1394"/>
          <ac:grpSpMkLst>
            <pc:docMk/>
            <pc:sldMk cId="0" sldId="257"/>
            <ac:grpSpMk id="511" creationId="{96F838D3-A562-97D5-1C7A-B6686FA9838C}"/>
          </ac:grpSpMkLst>
        </pc:grpChg>
      </pc:sldChg>
      <pc:sldChg chg="del">
        <pc:chgData name="Phuong Van" userId="180a5dcf-d26c-494d-8d28-5e3391950b0b" providerId="ADAL" clId="{3C4D4A3F-A94F-4AF5-B62E-E0AE94A96EB3}" dt="2023-02-18T20:55:18.450" v="1402" actId="47"/>
        <pc:sldMkLst>
          <pc:docMk/>
          <pc:sldMk cId="0" sldId="258"/>
        </pc:sldMkLst>
      </pc:sldChg>
      <pc:sldChg chg="del">
        <pc:chgData name="Phuong Van" userId="180a5dcf-d26c-494d-8d28-5e3391950b0b" providerId="ADAL" clId="{3C4D4A3F-A94F-4AF5-B62E-E0AE94A96EB3}" dt="2023-02-18T20:55:19.177" v="1403" actId="47"/>
        <pc:sldMkLst>
          <pc:docMk/>
          <pc:sldMk cId="0" sldId="259"/>
        </pc:sldMkLst>
      </pc:sldChg>
      <pc:sldChg chg="del">
        <pc:chgData name="Phuong Van" userId="180a5dcf-d26c-494d-8d28-5e3391950b0b" providerId="ADAL" clId="{3C4D4A3F-A94F-4AF5-B62E-E0AE94A96EB3}" dt="2023-02-18T20:55:20.107" v="1404" actId="47"/>
        <pc:sldMkLst>
          <pc:docMk/>
          <pc:sldMk cId="0" sldId="260"/>
        </pc:sldMkLst>
      </pc:sldChg>
      <pc:sldChg chg="addSp delSp modSp mod">
        <pc:chgData name="Phuong Van" userId="180a5dcf-d26c-494d-8d28-5e3391950b0b" providerId="ADAL" clId="{3C4D4A3F-A94F-4AF5-B62E-E0AE94A96EB3}" dt="2023-02-18T21:24:39.068" v="2351" actId="1076"/>
        <pc:sldMkLst>
          <pc:docMk/>
          <pc:sldMk cId="0" sldId="261"/>
        </pc:sldMkLst>
        <pc:spChg chg="add mod ord">
          <ac:chgData name="Phuong Van" userId="180a5dcf-d26c-494d-8d28-5e3391950b0b" providerId="ADAL" clId="{3C4D4A3F-A94F-4AF5-B62E-E0AE94A96EB3}" dt="2023-02-18T21:10:35.834" v="1561" actId="167"/>
          <ac:spMkLst>
            <pc:docMk/>
            <pc:sldMk cId="0" sldId="261"/>
            <ac:spMk id="2" creationId="{CF8C7FCA-709B-E5DB-54FA-41ED85C32B0D}"/>
          </ac:spMkLst>
        </pc:spChg>
        <pc:spChg chg="mod">
          <ac:chgData name="Phuong Van" userId="180a5dcf-d26c-494d-8d28-5e3391950b0b" providerId="ADAL" clId="{3C4D4A3F-A94F-4AF5-B62E-E0AE94A96EB3}" dt="2023-02-11T22:06:31.451" v="16" actId="113"/>
          <ac:spMkLst>
            <pc:docMk/>
            <pc:sldMk cId="0" sldId="261"/>
            <ac:spMk id="3" creationId="{00B6456B-C656-32FA-5B20-3D84FAC84D54}"/>
          </ac:spMkLst>
        </pc:spChg>
        <pc:spChg chg="mod">
          <ac:chgData name="Phuong Van" userId="180a5dcf-d26c-494d-8d28-5e3391950b0b" providerId="ADAL" clId="{3C4D4A3F-A94F-4AF5-B62E-E0AE94A96EB3}" dt="2023-02-18T20:58:14.697" v="1432"/>
          <ac:spMkLst>
            <pc:docMk/>
            <pc:sldMk cId="0" sldId="261"/>
            <ac:spMk id="5" creationId="{EF504633-A93A-4CEB-AE6E-F4B035B03F8E}"/>
          </ac:spMkLst>
        </pc:spChg>
        <pc:spChg chg="mod">
          <ac:chgData name="Phuong Van" userId="180a5dcf-d26c-494d-8d28-5e3391950b0b" providerId="ADAL" clId="{3C4D4A3F-A94F-4AF5-B62E-E0AE94A96EB3}" dt="2023-02-18T20:58:14.697" v="1432"/>
          <ac:spMkLst>
            <pc:docMk/>
            <pc:sldMk cId="0" sldId="261"/>
            <ac:spMk id="6" creationId="{C5798CB7-A784-CB1B-A70C-288465970FA3}"/>
          </ac:spMkLst>
        </pc:spChg>
        <pc:spChg chg="mod">
          <ac:chgData name="Phuong Van" userId="180a5dcf-d26c-494d-8d28-5e3391950b0b" providerId="ADAL" clId="{3C4D4A3F-A94F-4AF5-B62E-E0AE94A96EB3}" dt="2023-02-18T20:58:34.885" v="1436"/>
          <ac:spMkLst>
            <pc:docMk/>
            <pc:sldMk cId="0" sldId="261"/>
            <ac:spMk id="9" creationId="{5B52F957-7A92-A992-8A5C-C2BF62AB20DB}"/>
          </ac:spMkLst>
        </pc:spChg>
        <pc:spChg chg="mod">
          <ac:chgData name="Phuong Van" userId="180a5dcf-d26c-494d-8d28-5e3391950b0b" providerId="ADAL" clId="{3C4D4A3F-A94F-4AF5-B62E-E0AE94A96EB3}" dt="2023-02-18T20:58:34.885" v="1436"/>
          <ac:spMkLst>
            <pc:docMk/>
            <pc:sldMk cId="0" sldId="261"/>
            <ac:spMk id="10" creationId="{C1B0A42F-6956-8E55-4055-E6E18B0BB8EA}"/>
          </ac:spMkLst>
        </pc:spChg>
        <pc:spChg chg="add del mod">
          <ac:chgData name="Phuong Van" userId="180a5dcf-d26c-494d-8d28-5e3391950b0b" providerId="ADAL" clId="{3C4D4A3F-A94F-4AF5-B62E-E0AE94A96EB3}" dt="2023-02-18T21:00:12.894" v="1461"/>
          <ac:spMkLst>
            <pc:docMk/>
            <pc:sldMk cId="0" sldId="261"/>
            <ac:spMk id="11" creationId="{A727472D-4A81-D665-3FB2-50E5C148B0BD}"/>
          </ac:spMkLst>
        </pc:spChg>
        <pc:spChg chg="add del mod">
          <ac:chgData name="Phuong Van" userId="180a5dcf-d26c-494d-8d28-5e3391950b0b" providerId="ADAL" clId="{3C4D4A3F-A94F-4AF5-B62E-E0AE94A96EB3}" dt="2023-02-18T21:00:48.883" v="1466" actId="478"/>
          <ac:spMkLst>
            <pc:docMk/>
            <pc:sldMk cId="0" sldId="261"/>
            <ac:spMk id="12" creationId="{D79BE76E-75F3-CA8E-A8F5-6A2725A3FA41}"/>
          </ac:spMkLst>
        </pc:spChg>
        <pc:spChg chg="add del mod">
          <ac:chgData name="Phuong Van" userId="180a5dcf-d26c-494d-8d28-5e3391950b0b" providerId="ADAL" clId="{3C4D4A3F-A94F-4AF5-B62E-E0AE94A96EB3}" dt="2023-02-18T21:00:30.570" v="1464" actId="478"/>
          <ac:spMkLst>
            <pc:docMk/>
            <pc:sldMk cId="0" sldId="261"/>
            <ac:spMk id="13" creationId="{950A4F53-3D1D-842D-32FC-9E3ED868BEF8}"/>
          </ac:spMkLst>
        </pc:spChg>
        <pc:spChg chg="add del mod">
          <ac:chgData name="Phuong Van" userId="180a5dcf-d26c-494d-8d28-5e3391950b0b" providerId="ADAL" clId="{3C4D4A3F-A94F-4AF5-B62E-E0AE94A96EB3}" dt="2023-02-18T21:00:34.046" v="1465" actId="478"/>
          <ac:spMkLst>
            <pc:docMk/>
            <pc:sldMk cId="0" sldId="261"/>
            <ac:spMk id="14" creationId="{CB4A90DA-C7FA-30AC-672F-CDC34E5DF643}"/>
          </ac:spMkLst>
        </pc:spChg>
        <pc:spChg chg="add mod">
          <ac:chgData name="Phuong Van" userId="180a5dcf-d26c-494d-8d28-5e3391950b0b" providerId="ADAL" clId="{3C4D4A3F-A94F-4AF5-B62E-E0AE94A96EB3}" dt="2023-02-18T21:09:32.786" v="1554" actId="207"/>
          <ac:spMkLst>
            <pc:docMk/>
            <pc:sldMk cId="0" sldId="261"/>
            <ac:spMk id="15" creationId="{8FC9FF90-E3EB-2655-7CAB-FB136F3662B6}"/>
          </ac:spMkLst>
        </pc:spChg>
        <pc:spChg chg="add mod ord">
          <ac:chgData name="Phuong Van" userId="180a5dcf-d26c-494d-8d28-5e3391950b0b" providerId="ADAL" clId="{3C4D4A3F-A94F-4AF5-B62E-E0AE94A96EB3}" dt="2023-02-18T21:09:32.786" v="1554" actId="207"/>
          <ac:spMkLst>
            <pc:docMk/>
            <pc:sldMk cId="0" sldId="261"/>
            <ac:spMk id="16" creationId="{0D368EEE-38D8-A801-8D7F-121A3451B346}"/>
          </ac:spMkLst>
        </pc:spChg>
        <pc:spChg chg="add del mod">
          <ac:chgData name="Phuong Van" userId="180a5dcf-d26c-494d-8d28-5e3391950b0b" providerId="ADAL" clId="{3C4D4A3F-A94F-4AF5-B62E-E0AE94A96EB3}" dt="2023-02-18T21:05:29.590" v="1509" actId="478"/>
          <ac:spMkLst>
            <pc:docMk/>
            <pc:sldMk cId="0" sldId="261"/>
            <ac:spMk id="17" creationId="{09D1C68F-84FC-C83B-A54C-3A5F01F2B17C}"/>
          </ac:spMkLst>
        </pc:spChg>
        <pc:spChg chg="add del mod">
          <ac:chgData name="Phuong Van" userId="180a5dcf-d26c-494d-8d28-5e3391950b0b" providerId="ADAL" clId="{3C4D4A3F-A94F-4AF5-B62E-E0AE94A96EB3}" dt="2023-02-18T21:05:29.590" v="1509" actId="478"/>
          <ac:spMkLst>
            <pc:docMk/>
            <pc:sldMk cId="0" sldId="261"/>
            <ac:spMk id="18" creationId="{6844A5FB-17A0-7728-256C-74DCEABECCAF}"/>
          </ac:spMkLst>
        </pc:spChg>
        <pc:spChg chg="add del mod">
          <ac:chgData name="Phuong Van" userId="180a5dcf-d26c-494d-8d28-5e3391950b0b" providerId="ADAL" clId="{3C4D4A3F-A94F-4AF5-B62E-E0AE94A96EB3}" dt="2023-02-18T21:05:20.186" v="1507" actId="478"/>
          <ac:spMkLst>
            <pc:docMk/>
            <pc:sldMk cId="0" sldId="261"/>
            <ac:spMk id="19" creationId="{7D360E83-F518-5F3A-E1B4-489FA74C533B}"/>
          </ac:spMkLst>
        </pc:spChg>
        <pc:spChg chg="add del mod">
          <ac:chgData name="Phuong Van" userId="180a5dcf-d26c-494d-8d28-5e3391950b0b" providerId="ADAL" clId="{3C4D4A3F-A94F-4AF5-B62E-E0AE94A96EB3}" dt="2023-02-18T21:05:29.590" v="1509" actId="478"/>
          <ac:spMkLst>
            <pc:docMk/>
            <pc:sldMk cId="0" sldId="261"/>
            <ac:spMk id="20" creationId="{97847934-EE7C-3679-FBDA-4DC4CD79F6AF}"/>
          </ac:spMkLst>
        </pc:spChg>
        <pc:spChg chg="add del mod">
          <ac:chgData name="Phuong Van" userId="180a5dcf-d26c-494d-8d28-5e3391950b0b" providerId="ADAL" clId="{3C4D4A3F-A94F-4AF5-B62E-E0AE94A96EB3}" dt="2023-02-18T21:05:29.590" v="1509" actId="478"/>
          <ac:spMkLst>
            <pc:docMk/>
            <pc:sldMk cId="0" sldId="261"/>
            <ac:spMk id="21" creationId="{F9B4477F-F236-450A-E279-F1D4481E159B}"/>
          </ac:spMkLst>
        </pc:spChg>
        <pc:spChg chg="add del mod">
          <ac:chgData name="Phuong Van" userId="180a5dcf-d26c-494d-8d28-5e3391950b0b" providerId="ADAL" clId="{3C4D4A3F-A94F-4AF5-B62E-E0AE94A96EB3}" dt="2023-02-18T21:05:23.511" v="1508" actId="478"/>
          <ac:spMkLst>
            <pc:docMk/>
            <pc:sldMk cId="0" sldId="261"/>
            <ac:spMk id="22" creationId="{13E5D8A9-B856-0918-A37C-13CFC401FBC2}"/>
          </ac:spMkLst>
        </pc:spChg>
        <pc:spChg chg="add del mod">
          <ac:chgData name="Phuong Van" userId="180a5dcf-d26c-494d-8d28-5e3391950b0b" providerId="ADAL" clId="{3C4D4A3F-A94F-4AF5-B62E-E0AE94A96EB3}" dt="2023-02-18T21:05:29.590" v="1509" actId="478"/>
          <ac:spMkLst>
            <pc:docMk/>
            <pc:sldMk cId="0" sldId="261"/>
            <ac:spMk id="23" creationId="{C3A85780-8438-28C3-638B-D9B1317142B9}"/>
          </ac:spMkLst>
        </pc:spChg>
        <pc:spChg chg="add del mod">
          <ac:chgData name="Phuong Van" userId="180a5dcf-d26c-494d-8d28-5e3391950b0b" providerId="ADAL" clId="{3C4D4A3F-A94F-4AF5-B62E-E0AE94A96EB3}" dt="2023-02-18T21:05:29.590" v="1509" actId="478"/>
          <ac:spMkLst>
            <pc:docMk/>
            <pc:sldMk cId="0" sldId="261"/>
            <ac:spMk id="24" creationId="{7C13B31A-40AC-470E-B978-702C4EC3B34D}"/>
          </ac:spMkLst>
        </pc:spChg>
        <pc:spChg chg="add del mod">
          <ac:chgData name="Phuong Van" userId="180a5dcf-d26c-494d-8d28-5e3391950b0b" providerId="ADAL" clId="{3C4D4A3F-A94F-4AF5-B62E-E0AE94A96EB3}" dt="2023-02-18T21:05:29.590" v="1509" actId="478"/>
          <ac:spMkLst>
            <pc:docMk/>
            <pc:sldMk cId="0" sldId="261"/>
            <ac:spMk id="25" creationId="{48AC661B-0678-FE80-94CC-EF0DCF5BCFA2}"/>
          </ac:spMkLst>
        </pc:spChg>
        <pc:spChg chg="add del mod">
          <ac:chgData name="Phuong Van" userId="180a5dcf-d26c-494d-8d28-5e3391950b0b" providerId="ADAL" clId="{3C4D4A3F-A94F-4AF5-B62E-E0AE94A96EB3}" dt="2023-02-18T21:05:29.590" v="1509" actId="478"/>
          <ac:spMkLst>
            <pc:docMk/>
            <pc:sldMk cId="0" sldId="261"/>
            <ac:spMk id="26" creationId="{129790ED-0FB7-B636-C6B7-6B5D3EC00ABA}"/>
          </ac:spMkLst>
        </pc:spChg>
        <pc:spChg chg="mod">
          <ac:chgData name="Phuong Van" userId="180a5dcf-d26c-494d-8d28-5e3391950b0b" providerId="ADAL" clId="{3C4D4A3F-A94F-4AF5-B62E-E0AE94A96EB3}" dt="2023-02-18T21:06:33.239" v="1520" actId="207"/>
          <ac:spMkLst>
            <pc:docMk/>
            <pc:sldMk cId="0" sldId="261"/>
            <ac:spMk id="33" creationId="{E4E8A07B-FAAE-6BF2-2C25-B3ABA86B3EB8}"/>
          </ac:spMkLst>
        </pc:spChg>
        <pc:spChg chg="mod ord">
          <ac:chgData name="Phuong Van" userId="180a5dcf-d26c-494d-8d28-5e3391950b0b" providerId="ADAL" clId="{3C4D4A3F-A94F-4AF5-B62E-E0AE94A96EB3}" dt="2023-02-18T21:06:30.513" v="1519" actId="166"/>
          <ac:spMkLst>
            <pc:docMk/>
            <pc:sldMk cId="0" sldId="261"/>
            <ac:spMk id="34" creationId="{9EB93F62-84A6-D555-4DFB-60012E73E432}"/>
          </ac:spMkLst>
        </pc:spChg>
        <pc:spChg chg="mod">
          <ac:chgData name="Phuong Van" userId="180a5dcf-d26c-494d-8d28-5e3391950b0b" providerId="ADAL" clId="{3C4D4A3F-A94F-4AF5-B62E-E0AE94A96EB3}" dt="2023-02-18T21:08:21.899" v="1540"/>
          <ac:spMkLst>
            <pc:docMk/>
            <pc:sldMk cId="0" sldId="261"/>
            <ac:spMk id="41" creationId="{CCF1431D-1594-85E4-C654-A669532ABA86}"/>
          </ac:spMkLst>
        </pc:spChg>
        <pc:spChg chg="mod">
          <ac:chgData name="Phuong Van" userId="180a5dcf-d26c-494d-8d28-5e3391950b0b" providerId="ADAL" clId="{3C4D4A3F-A94F-4AF5-B62E-E0AE94A96EB3}" dt="2023-02-18T21:08:21.899" v="1540"/>
          <ac:spMkLst>
            <pc:docMk/>
            <pc:sldMk cId="0" sldId="261"/>
            <ac:spMk id="42" creationId="{EFFA4566-4239-0B3B-B875-01E5BA331168}"/>
          </ac:spMkLst>
        </pc:spChg>
        <pc:spChg chg="mod">
          <ac:chgData name="Phuong Van" userId="180a5dcf-d26c-494d-8d28-5e3391950b0b" providerId="ADAL" clId="{3C4D4A3F-A94F-4AF5-B62E-E0AE94A96EB3}" dt="2023-02-18T21:10:40.411" v="1563"/>
          <ac:spMkLst>
            <pc:docMk/>
            <pc:sldMk cId="0" sldId="261"/>
            <ac:spMk id="44" creationId="{DA615A1D-4F53-E335-561A-E312BC47AB4A}"/>
          </ac:spMkLst>
        </pc:spChg>
        <pc:spChg chg="mod">
          <ac:chgData name="Phuong Van" userId="180a5dcf-d26c-494d-8d28-5e3391950b0b" providerId="ADAL" clId="{3C4D4A3F-A94F-4AF5-B62E-E0AE94A96EB3}" dt="2023-02-18T21:10:40.411" v="1563"/>
          <ac:spMkLst>
            <pc:docMk/>
            <pc:sldMk cId="0" sldId="261"/>
            <ac:spMk id="45" creationId="{BE651141-85C2-CB31-3E9B-44BD3D333DBA}"/>
          </ac:spMkLst>
        </pc:spChg>
        <pc:spChg chg="mod">
          <ac:chgData name="Phuong Van" userId="180a5dcf-d26c-494d-8d28-5e3391950b0b" providerId="ADAL" clId="{3C4D4A3F-A94F-4AF5-B62E-E0AE94A96EB3}" dt="2023-02-18T21:14:17.677" v="1578"/>
          <ac:spMkLst>
            <pc:docMk/>
            <pc:sldMk cId="0" sldId="261"/>
            <ac:spMk id="53" creationId="{499690CF-0055-F3E6-2D94-E052C74AF719}"/>
          </ac:spMkLst>
        </pc:spChg>
        <pc:spChg chg="mod">
          <ac:chgData name="Phuong Van" userId="180a5dcf-d26c-494d-8d28-5e3391950b0b" providerId="ADAL" clId="{3C4D4A3F-A94F-4AF5-B62E-E0AE94A96EB3}" dt="2023-02-18T21:14:17.677" v="1578"/>
          <ac:spMkLst>
            <pc:docMk/>
            <pc:sldMk cId="0" sldId="261"/>
            <ac:spMk id="54" creationId="{EB39E2AA-CE02-93F2-32FC-BEBE2B579666}"/>
          </ac:spMkLst>
        </pc:spChg>
        <pc:spChg chg="mod">
          <ac:chgData name="Phuong Van" userId="180a5dcf-d26c-494d-8d28-5e3391950b0b" providerId="ADAL" clId="{3C4D4A3F-A94F-4AF5-B62E-E0AE94A96EB3}" dt="2023-02-11T22:07:59.232" v="19" actId="14100"/>
          <ac:spMkLst>
            <pc:docMk/>
            <pc:sldMk cId="0" sldId="261"/>
            <ac:spMk id="491" creationId="{00000000-0000-0000-0000-000000000000}"/>
          </ac:spMkLst>
        </pc:spChg>
        <pc:spChg chg="del">
          <ac:chgData name="Phuong Van" userId="180a5dcf-d26c-494d-8d28-5e3391950b0b" providerId="ADAL" clId="{3C4D4A3F-A94F-4AF5-B62E-E0AE94A96EB3}" dt="2023-02-11T22:08:09.769" v="20" actId="478"/>
          <ac:spMkLst>
            <pc:docMk/>
            <pc:sldMk cId="0" sldId="261"/>
            <ac:spMk id="517" creationId="{00000000-0000-0000-0000-000000000000}"/>
          </ac:spMkLst>
        </pc:spChg>
        <pc:spChg chg="del">
          <ac:chgData name="Phuong Van" userId="180a5dcf-d26c-494d-8d28-5e3391950b0b" providerId="ADAL" clId="{3C4D4A3F-A94F-4AF5-B62E-E0AE94A96EB3}" dt="2023-02-11T22:08:09.769" v="20" actId="478"/>
          <ac:spMkLst>
            <pc:docMk/>
            <pc:sldMk cId="0" sldId="261"/>
            <ac:spMk id="518" creationId="{00000000-0000-0000-0000-000000000000}"/>
          </ac:spMkLst>
        </pc:spChg>
        <pc:spChg chg="del">
          <ac:chgData name="Phuong Van" userId="180a5dcf-d26c-494d-8d28-5e3391950b0b" providerId="ADAL" clId="{3C4D4A3F-A94F-4AF5-B62E-E0AE94A96EB3}" dt="2023-02-11T22:08:09.769" v="20" actId="478"/>
          <ac:spMkLst>
            <pc:docMk/>
            <pc:sldMk cId="0" sldId="261"/>
            <ac:spMk id="519" creationId="{00000000-0000-0000-0000-000000000000}"/>
          </ac:spMkLst>
        </pc:spChg>
        <pc:spChg chg="del">
          <ac:chgData name="Phuong Van" userId="180a5dcf-d26c-494d-8d28-5e3391950b0b" providerId="ADAL" clId="{3C4D4A3F-A94F-4AF5-B62E-E0AE94A96EB3}" dt="2023-02-11T22:08:09.769" v="20" actId="478"/>
          <ac:spMkLst>
            <pc:docMk/>
            <pc:sldMk cId="0" sldId="261"/>
            <ac:spMk id="520" creationId="{00000000-0000-0000-0000-000000000000}"/>
          </ac:spMkLst>
        </pc:spChg>
        <pc:spChg chg="del">
          <ac:chgData name="Phuong Van" userId="180a5dcf-d26c-494d-8d28-5e3391950b0b" providerId="ADAL" clId="{3C4D4A3F-A94F-4AF5-B62E-E0AE94A96EB3}" dt="2023-02-11T22:08:09.769" v="20" actId="478"/>
          <ac:spMkLst>
            <pc:docMk/>
            <pc:sldMk cId="0" sldId="261"/>
            <ac:spMk id="521" creationId="{00000000-0000-0000-0000-000000000000}"/>
          </ac:spMkLst>
        </pc:spChg>
        <pc:spChg chg="del">
          <ac:chgData name="Phuong Van" userId="180a5dcf-d26c-494d-8d28-5e3391950b0b" providerId="ADAL" clId="{3C4D4A3F-A94F-4AF5-B62E-E0AE94A96EB3}" dt="2023-02-11T22:08:09.769" v="20" actId="478"/>
          <ac:spMkLst>
            <pc:docMk/>
            <pc:sldMk cId="0" sldId="261"/>
            <ac:spMk id="522" creationId="{00000000-0000-0000-0000-000000000000}"/>
          </ac:spMkLst>
        </pc:spChg>
        <pc:spChg chg="del">
          <ac:chgData name="Phuong Van" userId="180a5dcf-d26c-494d-8d28-5e3391950b0b" providerId="ADAL" clId="{3C4D4A3F-A94F-4AF5-B62E-E0AE94A96EB3}" dt="2023-02-11T22:08:09.769" v="20" actId="478"/>
          <ac:spMkLst>
            <pc:docMk/>
            <pc:sldMk cId="0" sldId="261"/>
            <ac:spMk id="523" creationId="{00000000-0000-0000-0000-000000000000}"/>
          </ac:spMkLst>
        </pc:spChg>
        <pc:spChg chg="del">
          <ac:chgData name="Phuong Van" userId="180a5dcf-d26c-494d-8d28-5e3391950b0b" providerId="ADAL" clId="{3C4D4A3F-A94F-4AF5-B62E-E0AE94A96EB3}" dt="2023-02-11T22:08:09.769" v="20" actId="478"/>
          <ac:spMkLst>
            <pc:docMk/>
            <pc:sldMk cId="0" sldId="261"/>
            <ac:spMk id="524" creationId="{00000000-0000-0000-0000-000000000000}"/>
          </ac:spMkLst>
        </pc:spChg>
        <pc:grpChg chg="add mod">
          <ac:chgData name="Phuong Van" userId="180a5dcf-d26c-494d-8d28-5e3391950b0b" providerId="ADAL" clId="{3C4D4A3F-A94F-4AF5-B62E-E0AE94A96EB3}" dt="2023-02-18T21:14:11.463" v="1577" actId="1076"/>
          <ac:grpSpMkLst>
            <pc:docMk/>
            <pc:sldMk cId="0" sldId="261"/>
            <ac:grpSpMk id="4" creationId="{44919EA4-4A5D-A07A-38AC-E18BDCF0E0EA}"/>
          </ac:grpSpMkLst>
        </pc:grpChg>
        <pc:grpChg chg="add mod">
          <ac:chgData name="Phuong Van" userId="180a5dcf-d26c-494d-8d28-5e3391950b0b" providerId="ADAL" clId="{3C4D4A3F-A94F-4AF5-B62E-E0AE94A96EB3}" dt="2023-02-18T21:14:11.463" v="1577" actId="1076"/>
          <ac:grpSpMkLst>
            <pc:docMk/>
            <pc:sldMk cId="0" sldId="261"/>
            <ac:grpSpMk id="8" creationId="{544CD7D0-4C2C-EF28-EE08-89EB7C980E1F}"/>
          </ac:grpSpMkLst>
        </pc:grpChg>
        <pc:grpChg chg="add del mod ord topLvl">
          <ac:chgData name="Phuong Van" userId="180a5dcf-d26c-494d-8d28-5e3391950b0b" providerId="ADAL" clId="{3C4D4A3F-A94F-4AF5-B62E-E0AE94A96EB3}" dt="2023-02-18T21:10:37.772" v="1562" actId="478"/>
          <ac:grpSpMkLst>
            <pc:docMk/>
            <pc:sldMk cId="0" sldId="261"/>
            <ac:grpSpMk id="31" creationId="{DB3F3DDD-71C4-E5A9-CB6B-A86BC6500ABF}"/>
          </ac:grpSpMkLst>
        </pc:grpChg>
        <pc:grpChg chg="add mod">
          <ac:chgData name="Phuong Van" userId="180a5dcf-d26c-494d-8d28-5e3391950b0b" providerId="ADAL" clId="{3C4D4A3F-A94F-4AF5-B62E-E0AE94A96EB3}" dt="2023-02-18T21:15:06.929" v="1581" actId="1076"/>
          <ac:grpSpMkLst>
            <pc:docMk/>
            <pc:sldMk cId="0" sldId="261"/>
            <ac:grpSpMk id="32" creationId="{B071E6D6-4C82-A16B-CB84-2772D3070950}"/>
          </ac:grpSpMkLst>
        </pc:grpChg>
        <pc:grpChg chg="add del mod">
          <ac:chgData name="Phuong Van" userId="180a5dcf-d26c-494d-8d28-5e3391950b0b" providerId="ADAL" clId="{3C4D4A3F-A94F-4AF5-B62E-E0AE94A96EB3}" dt="2023-02-18T21:09:09.413" v="1551" actId="478"/>
          <ac:grpSpMkLst>
            <pc:docMk/>
            <pc:sldMk cId="0" sldId="261"/>
            <ac:grpSpMk id="35" creationId="{786BC929-9F0A-A135-1FB5-7FA47DCD8519}"/>
          </ac:grpSpMkLst>
        </pc:grpChg>
        <pc:grpChg chg="add mod">
          <ac:chgData name="Phuong Van" userId="180a5dcf-d26c-494d-8d28-5e3391950b0b" providerId="ADAL" clId="{3C4D4A3F-A94F-4AF5-B62E-E0AE94A96EB3}" dt="2023-02-18T21:14:11.463" v="1577" actId="1076"/>
          <ac:grpSpMkLst>
            <pc:docMk/>
            <pc:sldMk cId="0" sldId="261"/>
            <ac:grpSpMk id="38" creationId="{FD4209EF-9886-AD82-F172-52F464B6F085}"/>
          </ac:grpSpMkLst>
        </pc:grpChg>
        <pc:grpChg chg="mod">
          <ac:chgData name="Phuong Van" userId="180a5dcf-d26c-494d-8d28-5e3391950b0b" providerId="ADAL" clId="{3C4D4A3F-A94F-4AF5-B62E-E0AE94A96EB3}" dt="2023-02-18T21:08:21.899" v="1540"/>
          <ac:grpSpMkLst>
            <pc:docMk/>
            <pc:sldMk cId="0" sldId="261"/>
            <ac:grpSpMk id="39" creationId="{426B13C9-D10C-7331-3272-5BCEBEAFB584}"/>
          </ac:grpSpMkLst>
        </pc:grpChg>
        <pc:grpChg chg="add mod">
          <ac:chgData name="Phuong Van" userId="180a5dcf-d26c-494d-8d28-5e3391950b0b" providerId="ADAL" clId="{3C4D4A3F-A94F-4AF5-B62E-E0AE94A96EB3}" dt="2023-02-18T21:14:11.463" v="1577" actId="1076"/>
          <ac:grpSpMkLst>
            <pc:docMk/>
            <pc:sldMk cId="0" sldId="261"/>
            <ac:grpSpMk id="43" creationId="{D9E452B0-608F-8662-F9A2-51DF41BE46C3}"/>
          </ac:grpSpMkLst>
        </pc:grpChg>
        <pc:grpChg chg="add del mod">
          <ac:chgData name="Phuong Van" userId="180a5dcf-d26c-494d-8d28-5e3391950b0b" providerId="ADAL" clId="{3C4D4A3F-A94F-4AF5-B62E-E0AE94A96EB3}" dt="2023-02-18T21:14:35.366" v="1580" actId="478"/>
          <ac:grpSpMkLst>
            <pc:docMk/>
            <pc:sldMk cId="0" sldId="261"/>
            <ac:grpSpMk id="50" creationId="{44954296-9BDE-709D-8100-EE90A9BEAD08}"/>
          </ac:grpSpMkLst>
        </pc:grpChg>
        <pc:grpChg chg="mod topLvl">
          <ac:chgData name="Phuong Van" userId="180a5dcf-d26c-494d-8d28-5e3391950b0b" providerId="ADAL" clId="{3C4D4A3F-A94F-4AF5-B62E-E0AE94A96EB3}" dt="2023-02-18T21:14:35.366" v="1580" actId="478"/>
          <ac:grpSpMkLst>
            <pc:docMk/>
            <pc:sldMk cId="0" sldId="261"/>
            <ac:grpSpMk id="51" creationId="{BEA938E9-0178-CCF8-B08E-73954E48C4C2}"/>
          </ac:grpSpMkLst>
        </pc:grpChg>
        <pc:grpChg chg="del mod">
          <ac:chgData name="Phuong Van" userId="180a5dcf-d26c-494d-8d28-5e3391950b0b" providerId="ADAL" clId="{3C4D4A3F-A94F-4AF5-B62E-E0AE94A96EB3}" dt="2023-02-11T22:08:09.769" v="20" actId="478"/>
          <ac:grpSpMkLst>
            <pc:docMk/>
            <pc:sldMk cId="0" sldId="261"/>
            <ac:grpSpMk id="489" creationId="{00000000-0000-0000-0000-000000000000}"/>
          </ac:grpSpMkLst>
        </pc:grpChg>
        <pc:grpChg chg="del">
          <ac:chgData name="Phuong Van" userId="180a5dcf-d26c-494d-8d28-5e3391950b0b" providerId="ADAL" clId="{3C4D4A3F-A94F-4AF5-B62E-E0AE94A96EB3}" dt="2023-02-11T22:08:09.769" v="20" actId="478"/>
          <ac:grpSpMkLst>
            <pc:docMk/>
            <pc:sldMk cId="0" sldId="261"/>
            <ac:grpSpMk id="496" creationId="{00000000-0000-0000-0000-000000000000}"/>
          </ac:grpSpMkLst>
        </pc:grpChg>
        <pc:grpChg chg="del">
          <ac:chgData name="Phuong Van" userId="180a5dcf-d26c-494d-8d28-5e3391950b0b" providerId="ADAL" clId="{3C4D4A3F-A94F-4AF5-B62E-E0AE94A96EB3}" dt="2023-02-11T22:08:09.769" v="20" actId="478"/>
          <ac:grpSpMkLst>
            <pc:docMk/>
            <pc:sldMk cId="0" sldId="261"/>
            <ac:grpSpMk id="503" creationId="{00000000-0000-0000-0000-000000000000}"/>
          </ac:grpSpMkLst>
        </pc:grpChg>
        <pc:grpChg chg="del">
          <ac:chgData name="Phuong Van" userId="180a5dcf-d26c-494d-8d28-5e3391950b0b" providerId="ADAL" clId="{3C4D4A3F-A94F-4AF5-B62E-E0AE94A96EB3}" dt="2023-02-11T22:08:09.769" v="20" actId="478"/>
          <ac:grpSpMkLst>
            <pc:docMk/>
            <pc:sldMk cId="0" sldId="261"/>
            <ac:grpSpMk id="510" creationId="{00000000-0000-0000-0000-000000000000}"/>
          </ac:grpSpMkLst>
        </pc:grpChg>
        <pc:picChg chg="add del mod">
          <ac:chgData name="Phuong Van" userId="180a5dcf-d26c-494d-8d28-5e3391950b0b" providerId="ADAL" clId="{3C4D4A3F-A94F-4AF5-B62E-E0AE94A96EB3}" dt="2023-02-11T22:23:04.332" v="296" actId="478"/>
          <ac:picMkLst>
            <pc:docMk/>
            <pc:sldMk cId="0" sldId="261"/>
            <ac:picMk id="5" creationId="{103B98B6-7858-0679-4630-31BA94AB846C}"/>
          </ac:picMkLst>
        </pc:picChg>
        <pc:picChg chg="add mod">
          <ac:chgData name="Phuong Van" userId="180a5dcf-d26c-494d-8d28-5e3391950b0b" providerId="ADAL" clId="{3C4D4A3F-A94F-4AF5-B62E-E0AE94A96EB3}" dt="2023-02-18T21:24:39.068" v="2351" actId="1076"/>
          <ac:picMkLst>
            <pc:docMk/>
            <pc:sldMk cId="0" sldId="261"/>
            <ac:picMk id="7" creationId="{85018EAF-A9BE-02E6-F542-7E9B180E44F4}"/>
          </ac:picMkLst>
        </pc:picChg>
        <pc:picChg chg="add del mod topLvl">
          <ac:chgData name="Phuong Van" userId="180a5dcf-d26c-494d-8d28-5e3391950b0b" providerId="ADAL" clId="{3C4D4A3F-A94F-4AF5-B62E-E0AE94A96EB3}" dt="2023-02-18T21:09:09.413" v="1551" actId="478"/>
          <ac:picMkLst>
            <pc:docMk/>
            <pc:sldMk cId="0" sldId="261"/>
            <ac:picMk id="28" creationId="{43DD9AE5-5D65-C60B-78DE-37EAEE2A88F7}"/>
          </ac:picMkLst>
        </pc:picChg>
        <pc:picChg chg="add del mod">
          <ac:chgData name="Phuong Van" userId="180a5dcf-d26c-494d-8d28-5e3391950b0b" providerId="ADAL" clId="{3C4D4A3F-A94F-4AF5-B62E-E0AE94A96EB3}" dt="2023-02-18T21:06:00.349" v="1513" actId="478"/>
          <ac:picMkLst>
            <pc:docMk/>
            <pc:sldMk cId="0" sldId="261"/>
            <ac:picMk id="30" creationId="{88FEC4A9-19C2-00A3-B72E-C6F2D1852ACB}"/>
          </ac:picMkLst>
        </pc:picChg>
        <pc:picChg chg="add mod ord">
          <ac:chgData name="Phuong Van" userId="180a5dcf-d26c-494d-8d28-5e3391950b0b" providerId="ADAL" clId="{3C4D4A3F-A94F-4AF5-B62E-E0AE94A96EB3}" dt="2023-02-18T21:14:11.463" v="1577" actId="1076"/>
          <ac:picMkLst>
            <pc:docMk/>
            <pc:sldMk cId="0" sldId="261"/>
            <ac:picMk id="37" creationId="{EA7A7B95-35C5-D99F-76B2-6E79BAAC3EAD}"/>
          </ac:picMkLst>
        </pc:picChg>
        <pc:picChg chg="mod">
          <ac:chgData name="Phuong Van" userId="180a5dcf-d26c-494d-8d28-5e3391950b0b" providerId="ADAL" clId="{3C4D4A3F-A94F-4AF5-B62E-E0AE94A96EB3}" dt="2023-02-18T21:08:21.899" v="1540"/>
          <ac:picMkLst>
            <pc:docMk/>
            <pc:sldMk cId="0" sldId="261"/>
            <ac:picMk id="40" creationId="{EA4C0458-A3FE-CAB0-98EA-410973925CDF}"/>
          </ac:picMkLst>
        </pc:picChg>
        <pc:picChg chg="add mod">
          <ac:chgData name="Phuong Van" userId="180a5dcf-d26c-494d-8d28-5e3391950b0b" providerId="ADAL" clId="{3C4D4A3F-A94F-4AF5-B62E-E0AE94A96EB3}" dt="2023-02-18T21:15:06.929" v="1581" actId="1076"/>
          <ac:picMkLst>
            <pc:docMk/>
            <pc:sldMk cId="0" sldId="261"/>
            <ac:picMk id="47" creationId="{B68C1519-AEFB-F839-D3C7-A5E308B7CCDA}"/>
          </ac:picMkLst>
        </pc:picChg>
        <pc:picChg chg="add del mod">
          <ac:chgData name="Phuong Van" userId="180a5dcf-d26c-494d-8d28-5e3391950b0b" providerId="ADAL" clId="{3C4D4A3F-A94F-4AF5-B62E-E0AE94A96EB3}" dt="2023-02-18T21:13:31.381" v="1572" actId="478"/>
          <ac:picMkLst>
            <pc:docMk/>
            <pc:sldMk cId="0" sldId="261"/>
            <ac:picMk id="49" creationId="{9C5B5830-BC46-663F-550C-D1B260FEC8D4}"/>
          </ac:picMkLst>
        </pc:picChg>
        <pc:picChg chg="del mod topLvl">
          <ac:chgData name="Phuong Van" userId="180a5dcf-d26c-494d-8d28-5e3391950b0b" providerId="ADAL" clId="{3C4D4A3F-A94F-4AF5-B62E-E0AE94A96EB3}" dt="2023-02-18T21:14:35.366" v="1580" actId="478"/>
          <ac:picMkLst>
            <pc:docMk/>
            <pc:sldMk cId="0" sldId="261"/>
            <ac:picMk id="52" creationId="{D2E57A46-A63F-64B1-6447-EC9CE6100210}"/>
          </ac:picMkLst>
        </pc:picChg>
        <pc:picChg chg="add mod">
          <ac:chgData name="Phuong Van" userId="180a5dcf-d26c-494d-8d28-5e3391950b0b" providerId="ADAL" clId="{3C4D4A3F-A94F-4AF5-B62E-E0AE94A96EB3}" dt="2023-02-18T21:15:39.092" v="1588" actId="207"/>
          <ac:picMkLst>
            <pc:docMk/>
            <pc:sldMk cId="0" sldId="261"/>
            <ac:picMk id="56" creationId="{588643F0-AAED-7AA6-2844-2DC53565F099}"/>
          </ac:picMkLst>
        </pc:picChg>
        <pc:picChg chg="add del mod">
          <ac:chgData name="Phuong Van" userId="180a5dcf-d26c-494d-8d28-5e3391950b0b" providerId="ADAL" clId="{3C4D4A3F-A94F-4AF5-B62E-E0AE94A96EB3}" dt="2023-02-18T21:15:29.077" v="1584" actId="478"/>
          <ac:picMkLst>
            <pc:docMk/>
            <pc:sldMk cId="0" sldId="261"/>
            <ac:picMk id="58" creationId="{59C301EF-6E20-B08E-1B71-8F294908E9CE}"/>
          </ac:picMkLst>
        </pc:picChg>
      </pc:sldChg>
      <pc:sldChg chg="del">
        <pc:chgData name="Phuong Van" userId="180a5dcf-d26c-494d-8d28-5e3391950b0b" providerId="ADAL" clId="{3C4D4A3F-A94F-4AF5-B62E-E0AE94A96EB3}" dt="2023-02-18T20:55:20.785" v="1405" actId="47"/>
        <pc:sldMkLst>
          <pc:docMk/>
          <pc:sldMk cId="0" sldId="262"/>
        </pc:sldMkLst>
      </pc:sldChg>
      <pc:sldChg chg="delSp modSp del">
        <pc:chgData name="Phuong Van" userId="180a5dcf-d26c-494d-8d28-5e3391950b0b" providerId="ADAL" clId="{3C4D4A3F-A94F-4AF5-B62E-E0AE94A96EB3}" dt="2023-02-18T20:59:23.085" v="1443" actId="47"/>
        <pc:sldMkLst>
          <pc:docMk/>
          <pc:sldMk cId="0" sldId="263"/>
        </pc:sldMkLst>
        <pc:spChg chg="mod">
          <ac:chgData name="Phuong Van" userId="180a5dcf-d26c-494d-8d28-5e3391950b0b" providerId="ADAL" clId="{3C4D4A3F-A94F-4AF5-B62E-E0AE94A96EB3}" dt="2023-02-18T20:58:06.790" v="1431" actId="165"/>
          <ac:spMkLst>
            <pc:docMk/>
            <pc:sldMk cId="0" sldId="263"/>
            <ac:spMk id="582" creationId="{00000000-0000-0000-0000-000000000000}"/>
          </ac:spMkLst>
        </pc:spChg>
        <pc:spChg chg="mod">
          <ac:chgData name="Phuong Van" userId="180a5dcf-d26c-494d-8d28-5e3391950b0b" providerId="ADAL" clId="{3C4D4A3F-A94F-4AF5-B62E-E0AE94A96EB3}" dt="2023-02-18T20:58:06.790" v="1431" actId="165"/>
          <ac:spMkLst>
            <pc:docMk/>
            <pc:sldMk cId="0" sldId="263"/>
            <ac:spMk id="583" creationId="{00000000-0000-0000-0000-000000000000}"/>
          </ac:spMkLst>
        </pc:spChg>
        <pc:spChg chg="mod">
          <ac:chgData name="Phuong Van" userId="180a5dcf-d26c-494d-8d28-5e3391950b0b" providerId="ADAL" clId="{3C4D4A3F-A94F-4AF5-B62E-E0AE94A96EB3}" dt="2023-02-18T20:58:06.790" v="1431" actId="165"/>
          <ac:spMkLst>
            <pc:docMk/>
            <pc:sldMk cId="0" sldId="263"/>
            <ac:spMk id="584" creationId="{00000000-0000-0000-0000-000000000000}"/>
          </ac:spMkLst>
        </pc:spChg>
        <pc:spChg chg="mod">
          <ac:chgData name="Phuong Van" userId="180a5dcf-d26c-494d-8d28-5e3391950b0b" providerId="ADAL" clId="{3C4D4A3F-A94F-4AF5-B62E-E0AE94A96EB3}" dt="2023-02-18T20:58:06.790" v="1431" actId="165"/>
          <ac:spMkLst>
            <pc:docMk/>
            <pc:sldMk cId="0" sldId="263"/>
            <ac:spMk id="585" creationId="{00000000-0000-0000-0000-000000000000}"/>
          </ac:spMkLst>
        </pc:spChg>
        <pc:spChg chg="mod">
          <ac:chgData name="Phuong Van" userId="180a5dcf-d26c-494d-8d28-5e3391950b0b" providerId="ADAL" clId="{3C4D4A3F-A94F-4AF5-B62E-E0AE94A96EB3}" dt="2023-02-18T20:58:06.790" v="1431" actId="165"/>
          <ac:spMkLst>
            <pc:docMk/>
            <pc:sldMk cId="0" sldId="263"/>
            <ac:spMk id="586" creationId="{00000000-0000-0000-0000-000000000000}"/>
          </ac:spMkLst>
        </pc:spChg>
        <pc:spChg chg="mod">
          <ac:chgData name="Phuong Van" userId="180a5dcf-d26c-494d-8d28-5e3391950b0b" providerId="ADAL" clId="{3C4D4A3F-A94F-4AF5-B62E-E0AE94A96EB3}" dt="2023-02-18T20:58:06.790" v="1431" actId="165"/>
          <ac:spMkLst>
            <pc:docMk/>
            <pc:sldMk cId="0" sldId="263"/>
            <ac:spMk id="587" creationId="{00000000-0000-0000-0000-000000000000}"/>
          </ac:spMkLst>
        </pc:spChg>
        <pc:spChg chg="mod">
          <ac:chgData name="Phuong Van" userId="180a5dcf-d26c-494d-8d28-5e3391950b0b" providerId="ADAL" clId="{3C4D4A3F-A94F-4AF5-B62E-E0AE94A96EB3}" dt="2023-02-18T20:58:06.790" v="1431" actId="165"/>
          <ac:spMkLst>
            <pc:docMk/>
            <pc:sldMk cId="0" sldId="263"/>
            <ac:spMk id="588" creationId="{00000000-0000-0000-0000-000000000000}"/>
          </ac:spMkLst>
        </pc:spChg>
        <pc:spChg chg="mod">
          <ac:chgData name="Phuong Van" userId="180a5dcf-d26c-494d-8d28-5e3391950b0b" providerId="ADAL" clId="{3C4D4A3F-A94F-4AF5-B62E-E0AE94A96EB3}" dt="2023-02-18T20:58:06.790" v="1431" actId="165"/>
          <ac:spMkLst>
            <pc:docMk/>
            <pc:sldMk cId="0" sldId="263"/>
            <ac:spMk id="589" creationId="{00000000-0000-0000-0000-000000000000}"/>
          </ac:spMkLst>
        </pc:spChg>
        <pc:spChg chg="mod">
          <ac:chgData name="Phuong Van" userId="180a5dcf-d26c-494d-8d28-5e3391950b0b" providerId="ADAL" clId="{3C4D4A3F-A94F-4AF5-B62E-E0AE94A96EB3}" dt="2023-02-18T20:58:06.790" v="1431" actId="165"/>
          <ac:spMkLst>
            <pc:docMk/>
            <pc:sldMk cId="0" sldId="263"/>
            <ac:spMk id="590" creationId="{00000000-0000-0000-0000-000000000000}"/>
          </ac:spMkLst>
        </pc:spChg>
        <pc:spChg chg="mod">
          <ac:chgData name="Phuong Van" userId="180a5dcf-d26c-494d-8d28-5e3391950b0b" providerId="ADAL" clId="{3C4D4A3F-A94F-4AF5-B62E-E0AE94A96EB3}" dt="2023-02-18T20:58:06.790" v="1431" actId="165"/>
          <ac:spMkLst>
            <pc:docMk/>
            <pc:sldMk cId="0" sldId="263"/>
            <ac:spMk id="591" creationId="{00000000-0000-0000-0000-000000000000}"/>
          </ac:spMkLst>
        </pc:spChg>
        <pc:spChg chg="mod">
          <ac:chgData name="Phuong Van" userId="180a5dcf-d26c-494d-8d28-5e3391950b0b" providerId="ADAL" clId="{3C4D4A3F-A94F-4AF5-B62E-E0AE94A96EB3}" dt="2023-02-18T20:58:06.790" v="1431" actId="165"/>
          <ac:spMkLst>
            <pc:docMk/>
            <pc:sldMk cId="0" sldId="263"/>
            <ac:spMk id="593" creationId="{00000000-0000-0000-0000-000000000000}"/>
          </ac:spMkLst>
        </pc:spChg>
        <pc:spChg chg="mod">
          <ac:chgData name="Phuong Van" userId="180a5dcf-d26c-494d-8d28-5e3391950b0b" providerId="ADAL" clId="{3C4D4A3F-A94F-4AF5-B62E-E0AE94A96EB3}" dt="2023-02-18T20:58:06.790" v="1431" actId="165"/>
          <ac:spMkLst>
            <pc:docMk/>
            <pc:sldMk cId="0" sldId="263"/>
            <ac:spMk id="594" creationId="{00000000-0000-0000-0000-000000000000}"/>
          </ac:spMkLst>
        </pc:spChg>
        <pc:spChg chg="mod">
          <ac:chgData name="Phuong Van" userId="180a5dcf-d26c-494d-8d28-5e3391950b0b" providerId="ADAL" clId="{3C4D4A3F-A94F-4AF5-B62E-E0AE94A96EB3}" dt="2023-02-18T20:58:29.342" v="1435" actId="165"/>
          <ac:spMkLst>
            <pc:docMk/>
            <pc:sldMk cId="0" sldId="263"/>
            <ac:spMk id="600" creationId="{00000000-0000-0000-0000-000000000000}"/>
          </ac:spMkLst>
        </pc:spChg>
        <pc:spChg chg="mod">
          <ac:chgData name="Phuong Van" userId="180a5dcf-d26c-494d-8d28-5e3391950b0b" providerId="ADAL" clId="{3C4D4A3F-A94F-4AF5-B62E-E0AE94A96EB3}" dt="2023-02-18T20:58:29.342" v="1435" actId="165"/>
          <ac:spMkLst>
            <pc:docMk/>
            <pc:sldMk cId="0" sldId="263"/>
            <ac:spMk id="601" creationId="{00000000-0000-0000-0000-000000000000}"/>
          </ac:spMkLst>
        </pc:spChg>
        <pc:spChg chg="mod">
          <ac:chgData name="Phuong Van" userId="180a5dcf-d26c-494d-8d28-5e3391950b0b" providerId="ADAL" clId="{3C4D4A3F-A94F-4AF5-B62E-E0AE94A96EB3}" dt="2023-02-18T20:58:29.342" v="1435" actId="165"/>
          <ac:spMkLst>
            <pc:docMk/>
            <pc:sldMk cId="0" sldId="263"/>
            <ac:spMk id="603" creationId="{00000000-0000-0000-0000-000000000000}"/>
          </ac:spMkLst>
        </pc:spChg>
        <pc:spChg chg="mod">
          <ac:chgData name="Phuong Van" userId="180a5dcf-d26c-494d-8d28-5e3391950b0b" providerId="ADAL" clId="{3C4D4A3F-A94F-4AF5-B62E-E0AE94A96EB3}" dt="2023-02-18T20:58:29.342" v="1435" actId="165"/>
          <ac:spMkLst>
            <pc:docMk/>
            <pc:sldMk cId="0" sldId="263"/>
            <ac:spMk id="604" creationId="{00000000-0000-0000-0000-000000000000}"/>
          </ac:spMkLst>
        </pc:spChg>
        <pc:spChg chg="mod">
          <ac:chgData name="Phuong Van" userId="180a5dcf-d26c-494d-8d28-5e3391950b0b" providerId="ADAL" clId="{3C4D4A3F-A94F-4AF5-B62E-E0AE94A96EB3}" dt="2023-02-18T20:58:29.342" v="1435" actId="165"/>
          <ac:spMkLst>
            <pc:docMk/>
            <pc:sldMk cId="0" sldId="263"/>
            <ac:spMk id="605" creationId="{00000000-0000-0000-0000-000000000000}"/>
          </ac:spMkLst>
        </pc:spChg>
        <pc:spChg chg="mod">
          <ac:chgData name="Phuong Van" userId="180a5dcf-d26c-494d-8d28-5e3391950b0b" providerId="ADAL" clId="{3C4D4A3F-A94F-4AF5-B62E-E0AE94A96EB3}" dt="2023-02-18T20:58:29.342" v="1435" actId="165"/>
          <ac:spMkLst>
            <pc:docMk/>
            <pc:sldMk cId="0" sldId="263"/>
            <ac:spMk id="606" creationId="{00000000-0000-0000-0000-000000000000}"/>
          </ac:spMkLst>
        </pc:spChg>
        <pc:spChg chg="mod">
          <ac:chgData name="Phuong Van" userId="180a5dcf-d26c-494d-8d28-5e3391950b0b" providerId="ADAL" clId="{3C4D4A3F-A94F-4AF5-B62E-E0AE94A96EB3}" dt="2023-02-18T20:58:29.342" v="1435" actId="165"/>
          <ac:spMkLst>
            <pc:docMk/>
            <pc:sldMk cId="0" sldId="263"/>
            <ac:spMk id="607" creationId="{00000000-0000-0000-0000-000000000000}"/>
          </ac:spMkLst>
        </pc:spChg>
        <pc:spChg chg="mod">
          <ac:chgData name="Phuong Van" userId="180a5dcf-d26c-494d-8d28-5e3391950b0b" providerId="ADAL" clId="{3C4D4A3F-A94F-4AF5-B62E-E0AE94A96EB3}" dt="2023-02-18T20:58:29.342" v="1435" actId="165"/>
          <ac:spMkLst>
            <pc:docMk/>
            <pc:sldMk cId="0" sldId="263"/>
            <ac:spMk id="608" creationId="{00000000-0000-0000-0000-000000000000}"/>
          </ac:spMkLst>
        </pc:spChg>
        <pc:spChg chg="mod">
          <ac:chgData name="Phuong Van" userId="180a5dcf-d26c-494d-8d28-5e3391950b0b" providerId="ADAL" clId="{3C4D4A3F-A94F-4AF5-B62E-E0AE94A96EB3}" dt="2023-02-18T20:58:29.342" v="1435" actId="165"/>
          <ac:spMkLst>
            <pc:docMk/>
            <pc:sldMk cId="0" sldId="263"/>
            <ac:spMk id="609" creationId="{00000000-0000-0000-0000-000000000000}"/>
          </ac:spMkLst>
        </pc:spChg>
        <pc:spChg chg="mod">
          <ac:chgData name="Phuong Van" userId="180a5dcf-d26c-494d-8d28-5e3391950b0b" providerId="ADAL" clId="{3C4D4A3F-A94F-4AF5-B62E-E0AE94A96EB3}" dt="2023-02-18T20:58:29.342" v="1435" actId="165"/>
          <ac:spMkLst>
            <pc:docMk/>
            <pc:sldMk cId="0" sldId="263"/>
            <ac:spMk id="610" creationId="{00000000-0000-0000-0000-000000000000}"/>
          </ac:spMkLst>
        </pc:spChg>
        <pc:spChg chg="mod">
          <ac:chgData name="Phuong Van" userId="180a5dcf-d26c-494d-8d28-5e3391950b0b" providerId="ADAL" clId="{3C4D4A3F-A94F-4AF5-B62E-E0AE94A96EB3}" dt="2023-02-18T20:58:29.342" v="1435" actId="165"/>
          <ac:spMkLst>
            <pc:docMk/>
            <pc:sldMk cId="0" sldId="263"/>
            <ac:spMk id="611" creationId="{00000000-0000-0000-0000-000000000000}"/>
          </ac:spMkLst>
        </pc:spChg>
        <pc:spChg chg="mod">
          <ac:chgData name="Phuong Van" userId="180a5dcf-d26c-494d-8d28-5e3391950b0b" providerId="ADAL" clId="{3C4D4A3F-A94F-4AF5-B62E-E0AE94A96EB3}" dt="2023-02-18T20:58:29.342" v="1435" actId="165"/>
          <ac:spMkLst>
            <pc:docMk/>
            <pc:sldMk cId="0" sldId="263"/>
            <ac:spMk id="612" creationId="{00000000-0000-0000-0000-000000000000}"/>
          </ac:spMkLst>
        </pc:spChg>
        <pc:grpChg chg="del">
          <ac:chgData name="Phuong Van" userId="180a5dcf-d26c-494d-8d28-5e3391950b0b" providerId="ADAL" clId="{3C4D4A3F-A94F-4AF5-B62E-E0AE94A96EB3}" dt="2023-02-18T20:58:06.790" v="1431" actId="165"/>
          <ac:grpSpMkLst>
            <pc:docMk/>
            <pc:sldMk cId="0" sldId="263"/>
            <ac:grpSpMk id="580" creationId="{00000000-0000-0000-0000-000000000000}"/>
          </ac:grpSpMkLst>
        </pc:grpChg>
        <pc:grpChg chg="mod topLvl">
          <ac:chgData name="Phuong Van" userId="180a5dcf-d26c-494d-8d28-5e3391950b0b" providerId="ADAL" clId="{3C4D4A3F-A94F-4AF5-B62E-E0AE94A96EB3}" dt="2023-02-18T20:58:06.790" v="1431" actId="165"/>
          <ac:grpSpMkLst>
            <pc:docMk/>
            <pc:sldMk cId="0" sldId="263"/>
            <ac:grpSpMk id="581" creationId="{00000000-0000-0000-0000-000000000000}"/>
          </ac:grpSpMkLst>
        </pc:grpChg>
        <pc:grpChg chg="mod topLvl">
          <ac:chgData name="Phuong Van" userId="180a5dcf-d26c-494d-8d28-5e3391950b0b" providerId="ADAL" clId="{3C4D4A3F-A94F-4AF5-B62E-E0AE94A96EB3}" dt="2023-02-18T20:58:06.790" v="1431" actId="165"/>
          <ac:grpSpMkLst>
            <pc:docMk/>
            <pc:sldMk cId="0" sldId="263"/>
            <ac:grpSpMk id="592" creationId="{00000000-0000-0000-0000-000000000000}"/>
          </ac:grpSpMkLst>
        </pc:grpChg>
        <pc:grpChg chg="del">
          <ac:chgData name="Phuong Van" userId="180a5dcf-d26c-494d-8d28-5e3391950b0b" providerId="ADAL" clId="{3C4D4A3F-A94F-4AF5-B62E-E0AE94A96EB3}" dt="2023-02-18T20:58:29.342" v="1435" actId="165"/>
          <ac:grpSpMkLst>
            <pc:docMk/>
            <pc:sldMk cId="0" sldId="263"/>
            <ac:grpSpMk id="598" creationId="{00000000-0000-0000-0000-000000000000}"/>
          </ac:grpSpMkLst>
        </pc:grpChg>
        <pc:grpChg chg="mod topLvl">
          <ac:chgData name="Phuong Van" userId="180a5dcf-d26c-494d-8d28-5e3391950b0b" providerId="ADAL" clId="{3C4D4A3F-A94F-4AF5-B62E-E0AE94A96EB3}" dt="2023-02-18T20:58:29.342" v="1435" actId="165"/>
          <ac:grpSpMkLst>
            <pc:docMk/>
            <pc:sldMk cId="0" sldId="263"/>
            <ac:grpSpMk id="599" creationId="{00000000-0000-0000-0000-000000000000}"/>
          </ac:grpSpMkLst>
        </pc:grpChg>
        <pc:grpChg chg="mod topLvl">
          <ac:chgData name="Phuong Van" userId="180a5dcf-d26c-494d-8d28-5e3391950b0b" providerId="ADAL" clId="{3C4D4A3F-A94F-4AF5-B62E-E0AE94A96EB3}" dt="2023-02-18T20:58:29.342" v="1435" actId="165"/>
          <ac:grpSpMkLst>
            <pc:docMk/>
            <pc:sldMk cId="0" sldId="263"/>
            <ac:grpSpMk id="602" creationId="{00000000-0000-0000-0000-000000000000}"/>
          </ac:grpSpMkLst>
        </pc:grpChg>
      </pc:sldChg>
      <pc:sldChg chg="del">
        <pc:chgData name="Phuong Van" userId="180a5dcf-d26c-494d-8d28-5e3391950b0b" providerId="ADAL" clId="{3C4D4A3F-A94F-4AF5-B62E-E0AE94A96EB3}" dt="2023-02-18T20:59:25.700" v="1444" actId="47"/>
        <pc:sldMkLst>
          <pc:docMk/>
          <pc:sldMk cId="0" sldId="264"/>
        </pc:sldMkLst>
      </pc:sldChg>
      <pc:sldChg chg="del">
        <pc:chgData name="Phuong Van" userId="180a5dcf-d26c-494d-8d28-5e3391950b0b" providerId="ADAL" clId="{3C4D4A3F-A94F-4AF5-B62E-E0AE94A96EB3}" dt="2023-02-18T20:59:28.234" v="1445" actId="47"/>
        <pc:sldMkLst>
          <pc:docMk/>
          <pc:sldMk cId="0" sldId="265"/>
        </pc:sldMkLst>
      </pc:sldChg>
      <pc:sldChg chg="del">
        <pc:chgData name="Phuong Van" userId="180a5dcf-d26c-494d-8d28-5e3391950b0b" providerId="ADAL" clId="{3C4D4A3F-A94F-4AF5-B62E-E0AE94A96EB3}" dt="2023-02-18T20:59:32.086" v="1446" actId="47"/>
        <pc:sldMkLst>
          <pc:docMk/>
          <pc:sldMk cId="0" sldId="266"/>
        </pc:sldMkLst>
      </pc:sldChg>
      <pc:sldChg chg="del">
        <pc:chgData name="Phuong Van" userId="180a5dcf-d26c-494d-8d28-5e3391950b0b" providerId="ADAL" clId="{3C4D4A3F-A94F-4AF5-B62E-E0AE94A96EB3}" dt="2023-02-18T20:59:34.606" v="1447" actId="47"/>
        <pc:sldMkLst>
          <pc:docMk/>
          <pc:sldMk cId="0" sldId="267"/>
        </pc:sldMkLst>
      </pc:sldChg>
      <pc:sldChg chg="del">
        <pc:chgData name="Phuong Van" userId="180a5dcf-d26c-494d-8d28-5e3391950b0b" providerId="ADAL" clId="{3C4D4A3F-A94F-4AF5-B62E-E0AE94A96EB3}" dt="2023-02-18T20:59:35.952" v="1448" actId="47"/>
        <pc:sldMkLst>
          <pc:docMk/>
          <pc:sldMk cId="0" sldId="268"/>
        </pc:sldMkLst>
      </pc:sldChg>
      <pc:sldChg chg="del">
        <pc:chgData name="Phuong Van" userId="180a5dcf-d26c-494d-8d28-5e3391950b0b" providerId="ADAL" clId="{3C4D4A3F-A94F-4AF5-B62E-E0AE94A96EB3}" dt="2023-02-18T20:59:37.097" v="1449" actId="47"/>
        <pc:sldMkLst>
          <pc:docMk/>
          <pc:sldMk cId="0" sldId="269"/>
        </pc:sldMkLst>
      </pc:sldChg>
      <pc:sldChg chg="add del">
        <pc:chgData name="Phuong Van" userId="180a5dcf-d26c-494d-8d28-5e3391950b0b" providerId="ADAL" clId="{3C4D4A3F-A94F-4AF5-B62E-E0AE94A96EB3}" dt="2023-02-18T20:59:46.482" v="1452" actId="47"/>
        <pc:sldMkLst>
          <pc:docMk/>
          <pc:sldMk cId="0" sldId="270"/>
        </pc:sldMkLst>
      </pc:sldChg>
      <pc:sldChg chg="del">
        <pc:chgData name="Phuong Van" userId="180a5dcf-d26c-494d-8d28-5e3391950b0b" providerId="ADAL" clId="{3C4D4A3F-A94F-4AF5-B62E-E0AE94A96EB3}" dt="2023-02-18T20:59:47.155" v="1453" actId="47"/>
        <pc:sldMkLst>
          <pc:docMk/>
          <pc:sldMk cId="0" sldId="271"/>
        </pc:sldMkLst>
      </pc:sldChg>
      <pc:sldChg chg="del">
        <pc:chgData name="Phuong Van" userId="180a5dcf-d26c-494d-8d28-5e3391950b0b" providerId="ADAL" clId="{3C4D4A3F-A94F-4AF5-B62E-E0AE94A96EB3}" dt="2023-02-18T20:59:47.873" v="1454" actId="47"/>
        <pc:sldMkLst>
          <pc:docMk/>
          <pc:sldMk cId="0" sldId="272"/>
        </pc:sldMkLst>
      </pc:sldChg>
      <pc:sldChg chg="del">
        <pc:chgData name="Phuong Van" userId="180a5dcf-d26c-494d-8d28-5e3391950b0b" providerId="ADAL" clId="{3C4D4A3F-A94F-4AF5-B62E-E0AE94A96EB3}" dt="2023-02-18T20:59:48.640" v="1455" actId="47"/>
        <pc:sldMkLst>
          <pc:docMk/>
          <pc:sldMk cId="0" sldId="273"/>
        </pc:sldMkLst>
      </pc:sldChg>
      <pc:sldChg chg="del">
        <pc:chgData name="Phuong Van" userId="180a5dcf-d26c-494d-8d28-5e3391950b0b" providerId="ADAL" clId="{3C4D4A3F-A94F-4AF5-B62E-E0AE94A96EB3}" dt="2023-02-18T20:59:49.235" v="1456" actId="47"/>
        <pc:sldMkLst>
          <pc:docMk/>
          <pc:sldMk cId="0" sldId="274"/>
        </pc:sldMkLst>
      </pc:sldChg>
      <pc:sldChg chg="del">
        <pc:chgData name="Phuong Van" userId="180a5dcf-d26c-494d-8d28-5e3391950b0b" providerId="ADAL" clId="{3C4D4A3F-A94F-4AF5-B62E-E0AE94A96EB3}" dt="2023-02-18T20:59:50.423" v="1457" actId="47"/>
        <pc:sldMkLst>
          <pc:docMk/>
          <pc:sldMk cId="0" sldId="275"/>
        </pc:sldMkLst>
      </pc:sldChg>
      <pc:sldChg chg="del">
        <pc:chgData name="Phuong Van" userId="180a5dcf-d26c-494d-8d28-5e3391950b0b" providerId="ADAL" clId="{3C4D4A3F-A94F-4AF5-B62E-E0AE94A96EB3}" dt="2023-02-18T20:59:51.146" v="1458" actId="47"/>
        <pc:sldMkLst>
          <pc:docMk/>
          <pc:sldMk cId="0" sldId="276"/>
        </pc:sldMkLst>
      </pc:sldChg>
      <pc:sldChg chg="addSp delSp modSp mod">
        <pc:chgData name="Phuong Van" userId="180a5dcf-d26c-494d-8d28-5e3391950b0b" providerId="ADAL" clId="{3C4D4A3F-A94F-4AF5-B62E-E0AE94A96EB3}" dt="2023-02-18T21:01:17.585" v="1478"/>
        <pc:sldMkLst>
          <pc:docMk/>
          <pc:sldMk cId="0" sldId="277"/>
        </pc:sldMkLst>
        <pc:spChg chg="add del mod">
          <ac:chgData name="Phuong Van" userId="180a5dcf-d26c-494d-8d28-5e3391950b0b" providerId="ADAL" clId="{3C4D4A3F-A94F-4AF5-B62E-E0AE94A96EB3}" dt="2023-02-18T21:01:17.585" v="1478"/>
          <ac:spMkLst>
            <pc:docMk/>
            <pc:sldMk cId="0" sldId="277"/>
            <ac:spMk id="2" creationId="{C525952F-1550-BF35-756F-C6116D2FB377}"/>
          </ac:spMkLst>
        </pc:spChg>
        <pc:spChg chg="add del mod">
          <ac:chgData name="Phuong Van" userId="180a5dcf-d26c-494d-8d28-5e3391950b0b" providerId="ADAL" clId="{3C4D4A3F-A94F-4AF5-B62E-E0AE94A96EB3}" dt="2023-02-18T21:01:17.585" v="1478"/>
          <ac:spMkLst>
            <pc:docMk/>
            <pc:sldMk cId="0" sldId="277"/>
            <ac:spMk id="4" creationId="{F1571699-3506-B335-0ACF-BEA51F5FE9C7}"/>
          </ac:spMkLst>
        </pc:spChg>
        <pc:spChg chg="add del mod">
          <ac:chgData name="Phuong Van" userId="180a5dcf-d26c-494d-8d28-5e3391950b0b" providerId="ADAL" clId="{3C4D4A3F-A94F-4AF5-B62E-E0AE94A96EB3}" dt="2023-02-18T21:01:17.585" v="1478"/>
          <ac:spMkLst>
            <pc:docMk/>
            <pc:sldMk cId="0" sldId="277"/>
            <ac:spMk id="6" creationId="{6FB63899-0F36-16CA-5D47-F42DD262C7DB}"/>
          </ac:spMkLst>
        </pc:spChg>
        <pc:spChg chg="add del mod">
          <ac:chgData name="Phuong Van" userId="180a5dcf-d26c-494d-8d28-5e3391950b0b" providerId="ADAL" clId="{3C4D4A3F-A94F-4AF5-B62E-E0AE94A96EB3}" dt="2023-02-18T21:01:17.585" v="1478"/>
          <ac:spMkLst>
            <pc:docMk/>
            <pc:sldMk cId="0" sldId="277"/>
            <ac:spMk id="8" creationId="{6E5A0435-7A22-1EDE-FFCF-670DAF729E3D}"/>
          </ac:spMkLst>
        </pc:spChg>
        <pc:spChg chg="add mod">
          <ac:chgData name="Phuong Van" userId="180a5dcf-d26c-494d-8d28-5e3391950b0b" providerId="ADAL" clId="{3C4D4A3F-A94F-4AF5-B62E-E0AE94A96EB3}" dt="2023-02-11T22:42:08.265" v="1222" actId="207"/>
          <ac:spMkLst>
            <pc:docMk/>
            <pc:sldMk cId="0" sldId="277"/>
            <ac:spMk id="10" creationId="{0EBBC9B3-5507-4630-E86C-99FB9EC7E007}"/>
          </ac:spMkLst>
        </pc:spChg>
        <pc:spChg chg="add del mod">
          <ac:chgData name="Phuong Van" userId="180a5dcf-d26c-494d-8d28-5e3391950b0b" providerId="ADAL" clId="{3C4D4A3F-A94F-4AF5-B62E-E0AE94A96EB3}" dt="2023-02-18T21:01:17.585" v="1478"/>
          <ac:spMkLst>
            <pc:docMk/>
            <pc:sldMk cId="0" sldId="277"/>
            <ac:spMk id="11" creationId="{D485E18E-B5E5-1EE2-1371-1D8F78C1C488}"/>
          </ac:spMkLst>
        </pc:spChg>
        <pc:spChg chg="add del mod">
          <ac:chgData name="Phuong Van" userId="180a5dcf-d26c-494d-8d28-5e3391950b0b" providerId="ADAL" clId="{3C4D4A3F-A94F-4AF5-B62E-E0AE94A96EB3}" dt="2023-02-18T21:01:17.585" v="1478"/>
          <ac:spMkLst>
            <pc:docMk/>
            <pc:sldMk cId="0" sldId="277"/>
            <ac:spMk id="12" creationId="{60A9C8C6-9271-6948-9890-2F0CDC8B80E1}"/>
          </ac:spMkLst>
        </pc:spChg>
        <pc:spChg chg="add del mod">
          <ac:chgData name="Phuong Van" userId="180a5dcf-d26c-494d-8d28-5e3391950b0b" providerId="ADAL" clId="{3C4D4A3F-A94F-4AF5-B62E-E0AE94A96EB3}" dt="2023-02-18T21:01:17.585" v="1478"/>
          <ac:spMkLst>
            <pc:docMk/>
            <pc:sldMk cId="0" sldId="277"/>
            <ac:spMk id="13" creationId="{B0699532-8C3F-A68F-9510-5C5EB67BF7BD}"/>
          </ac:spMkLst>
        </pc:spChg>
        <pc:spChg chg="add del mod">
          <ac:chgData name="Phuong Van" userId="180a5dcf-d26c-494d-8d28-5e3391950b0b" providerId="ADAL" clId="{3C4D4A3F-A94F-4AF5-B62E-E0AE94A96EB3}" dt="2023-02-18T21:01:17.585" v="1478"/>
          <ac:spMkLst>
            <pc:docMk/>
            <pc:sldMk cId="0" sldId="277"/>
            <ac:spMk id="14" creationId="{CEA94E39-6C07-DAF9-4F2C-DC20F588AFC0}"/>
          </ac:spMkLst>
        </pc:spChg>
        <pc:spChg chg="add del mod">
          <ac:chgData name="Phuong Van" userId="180a5dcf-d26c-494d-8d28-5e3391950b0b" providerId="ADAL" clId="{3C4D4A3F-A94F-4AF5-B62E-E0AE94A96EB3}" dt="2023-02-18T21:01:17.585" v="1478"/>
          <ac:spMkLst>
            <pc:docMk/>
            <pc:sldMk cId="0" sldId="277"/>
            <ac:spMk id="15" creationId="{686B8C43-01D9-E44B-A123-B5C59CCB278B}"/>
          </ac:spMkLst>
        </pc:spChg>
        <pc:spChg chg="add del mod">
          <ac:chgData name="Phuong Van" userId="180a5dcf-d26c-494d-8d28-5e3391950b0b" providerId="ADAL" clId="{3C4D4A3F-A94F-4AF5-B62E-E0AE94A96EB3}" dt="2023-02-18T21:01:17.585" v="1478"/>
          <ac:spMkLst>
            <pc:docMk/>
            <pc:sldMk cId="0" sldId="277"/>
            <ac:spMk id="16" creationId="{1FB82522-4BED-C801-2A89-23715D240CC4}"/>
          </ac:spMkLst>
        </pc:spChg>
        <pc:spChg chg="add del mod">
          <ac:chgData name="Phuong Van" userId="180a5dcf-d26c-494d-8d28-5e3391950b0b" providerId="ADAL" clId="{3C4D4A3F-A94F-4AF5-B62E-E0AE94A96EB3}" dt="2023-02-18T21:01:17.585" v="1478"/>
          <ac:spMkLst>
            <pc:docMk/>
            <pc:sldMk cId="0" sldId="277"/>
            <ac:spMk id="17" creationId="{B9026D28-5CB5-5466-169C-4B50C6281498}"/>
          </ac:spMkLst>
        </pc:spChg>
        <pc:spChg chg="add del mod">
          <ac:chgData name="Phuong Van" userId="180a5dcf-d26c-494d-8d28-5e3391950b0b" providerId="ADAL" clId="{3C4D4A3F-A94F-4AF5-B62E-E0AE94A96EB3}" dt="2023-02-18T21:01:17.585" v="1478"/>
          <ac:spMkLst>
            <pc:docMk/>
            <pc:sldMk cId="0" sldId="277"/>
            <ac:spMk id="18" creationId="{E196EC8C-1D0B-5241-2C9B-CBB62FFE2A78}"/>
          </ac:spMkLst>
        </pc:spChg>
        <pc:spChg chg="add del mod">
          <ac:chgData name="Phuong Van" userId="180a5dcf-d26c-494d-8d28-5e3391950b0b" providerId="ADAL" clId="{3C4D4A3F-A94F-4AF5-B62E-E0AE94A96EB3}" dt="2023-02-18T21:01:17.585" v="1478"/>
          <ac:spMkLst>
            <pc:docMk/>
            <pc:sldMk cId="0" sldId="277"/>
            <ac:spMk id="19" creationId="{1B6A5D01-8192-B0AE-63F3-C3A80A311AC9}"/>
          </ac:spMkLst>
        </pc:spChg>
        <pc:spChg chg="add del mod">
          <ac:chgData name="Phuong Van" userId="180a5dcf-d26c-494d-8d28-5e3391950b0b" providerId="ADAL" clId="{3C4D4A3F-A94F-4AF5-B62E-E0AE94A96EB3}" dt="2023-02-18T21:01:17.585" v="1478"/>
          <ac:spMkLst>
            <pc:docMk/>
            <pc:sldMk cId="0" sldId="277"/>
            <ac:spMk id="20" creationId="{7D5B181E-C0FF-05DF-C4BA-A4F4521AB923}"/>
          </ac:spMkLst>
        </pc:spChg>
        <pc:spChg chg="add del mod">
          <ac:chgData name="Phuong Van" userId="180a5dcf-d26c-494d-8d28-5e3391950b0b" providerId="ADAL" clId="{3C4D4A3F-A94F-4AF5-B62E-E0AE94A96EB3}" dt="2023-02-18T21:01:17.585" v="1478"/>
          <ac:spMkLst>
            <pc:docMk/>
            <pc:sldMk cId="0" sldId="277"/>
            <ac:spMk id="21" creationId="{1062E8CA-ACAC-40B4-3F31-E6CF96EEF1BC}"/>
          </ac:spMkLst>
        </pc:spChg>
        <pc:spChg chg="mod topLvl">
          <ac:chgData name="Phuong Van" userId="180a5dcf-d26c-494d-8d28-5e3391950b0b" providerId="ADAL" clId="{3C4D4A3F-A94F-4AF5-B62E-E0AE94A96EB3}" dt="2023-02-11T22:36:18.104" v="1060" actId="165"/>
          <ac:spMkLst>
            <pc:docMk/>
            <pc:sldMk cId="0" sldId="277"/>
            <ac:spMk id="1371" creationId="{00000000-0000-0000-0000-000000000000}"/>
          </ac:spMkLst>
        </pc:spChg>
        <pc:spChg chg="mod">
          <ac:chgData name="Phuong Van" userId="180a5dcf-d26c-494d-8d28-5e3391950b0b" providerId="ADAL" clId="{3C4D4A3F-A94F-4AF5-B62E-E0AE94A96EB3}" dt="2023-02-11T22:36:18.104" v="1060" actId="165"/>
          <ac:spMkLst>
            <pc:docMk/>
            <pc:sldMk cId="0" sldId="277"/>
            <ac:spMk id="1373" creationId="{00000000-0000-0000-0000-000000000000}"/>
          </ac:spMkLst>
        </pc:spChg>
        <pc:spChg chg="mod">
          <ac:chgData name="Phuong Van" userId="180a5dcf-d26c-494d-8d28-5e3391950b0b" providerId="ADAL" clId="{3C4D4A3F-A94F-4AF5-B62E-E0AE94A96EB3}" dt="2023-02-11T22:36:18.104" v="1060" actId="165"/>
          <ac:spMkLst>
            <pc:docMk/>
            <pc:sldMk cId="0" sldId="277"/>
            <ac:spMk id="1374" creationId="{00000000-0000-0000-0000-000000000000}"/>
          </ac:spMkLst>
        </pc:spChg>
        <pc:spChg chg="mod">
          <ac:chgData name="Phuong Van" userId="180a5dcf-d26c-494d-8d28-5e3391950b0b" providerId="ADAL" clId="{3C4D4A3F-A94F-4AF5-B62E-E0AE94A96EB3}" dt="2023-02-11T22:36:18.104" v="1060" actId="165"/>
          <ac:spMkLst>
            <pc:docMk/>
            <pc:sldMk cId="0" sldId="277"/>
            <ac:spMk id="1376" creationId="{00000000-0000-0000-0000-000000000000}"/>
          </ac:spMkLst>
        </pc:spChg>
        <pc:spChg chg="mod">
          <ac:chgData name="Phuong Van" userId="180a5dcf-d26c-494d-8d28-5e3391950b0b" providerId="ADAL" clId="{3C4D4A3F-A94F-4AF5-B62E-E0AE94A96EB3}" dt="2023-02-11T22:36:18.104" v="1060" actId="165"/>
          <ac:spMkLst>
            <pc:docMk/>
            <pc:sldMk cId="0" sldId="277"/>
            <ac:spMk id="1377" creationId="{00000000-0000-0000-0000-000000000000}"/>
          </ac:spMkLst>
        </pc:spChg>
        <pc:spChg chg="mod">
          <ac:chgData name="Phuong Van" userId="180a5dcf-d26c-494d-8d28-5e3391950b0b" providerId="ADAL" clId="{3C4D4A3F-A94F-4AF5-B62E-E0AE94A96EB3}" dt="2023-02-11T22:36:18.104" v="1060" actId="165"/>
          <ac:spMkLst>
            <pc:docMk/>
            <pc:sldMk cId="0" sldId="277"/>
            <ac:spMk id="1378" creationId="{00000000-0000-0000-0000-000000000000}"/>
          </ac:spMkLst>
        </pc:spChg>
        <pc:spChg chg="mod">
          <ac:chgData name="Phuong Van" userId="180a5dcf-d26c-494d-8d28-5e3391950b0b" providerId="ADAL" clId="{3C4D4A3F-A94F-4AF5-B62E-E0AE94A96EB3}" dt="2023-02-11T22:36:18.104" v="1060" actId="165"/>
          <ac:spMkLst>
            <pc:docMk/>
            <pc:sldMk cId="0" sldId="277"/>
            <ac:spMk id="1379" creationId="{00000000-0000-0000-0000-000000000000}"/>
          </ac:spMkLst>
        </pc:spChg>
        <pc:spChg chg="mod">
          <ac:chgData name="Phuong Van" userId="180a5dcf-d26c-494d-8d28-5e3391950b0b" providerId="ADAL" clId="{3C4D4A3F-A94F-4AF5-B62E-E0AE94A96EB3}" dt="2023-02-11T22:36:18.104" v="1060" actId="165"/>
          <ac:spMkLst>
            <pc:docMk/>
            <pc:sldMk cId="0" sldId="277"/>
            <ac:spMk id="1380" creationId="{00000000-0000-0000-0000-000000000000}"/>
          </ac:spMkLst>
        </pc:spChg>
        <pc:spChg chg="mod">
          <ac:chgData name="Phuong Van" userId="180a5dcf-d26c-494d-8d28-5e3391950b0b" providerId="ADAL" clId="{3C4D4A3F-A94F-4AF5-B62E-E0AE94A96EB3}" dt="2023-02-11T22:36:18.104" v="1060" actId="165"/>
          <ac:spMkLst>
            <pc:docMk/>
            <pc:sldMk cId="0" sldId="277"/>
            <ac:spMk id="1381" creationId="{00000000-0000-0000-0000-000000000000}"/>
          </ac:spMkLst>
        </pc:spChg>
        <pc:spChg chg="mod">
          <ac:chgData name="Phuong Van" userId="180a5dcf-d26c-494d-8d28-5e3391950b0b" providerId="ADAL" clId="{3C4D4A3F-A94F-4AF5-B62E-E0AE94A96EB3}" dt="2023-02-11T22:36:18.104" v="1060" actId="165"/>
          <ac:spMkLst>
            <pc:docMk/>
            <pc:sldMk cId="0" sldId="277"/>
            <ac:spMk id="1382" creationId="{00000000-0000-0000-0000-000000000000}"/>
          </ac:spMkLst>
        </pc:spChg>
        <pc:spChg chg="mod">
          <ac:chgData name="Phuong Van" userId="180a5dcf-d26c-494d-8d28-5e3391950b0b" providerId="ADAL" clId="{3C4D4A3F-A94F-4AF5-B62E-E0AE94A96EB3}" dt="2023-02-11T22:36:18.104" v="1060" actId="165"/>
          <ac:spMkLst>
            <pc:docMk/>
            <pc:sldMk cId="0" sldId="277"/>
            <ac:spMk id="1383" creationId="{00000000-0000-0000-0000-000000000000}"/>
          </ac:spMkLst>
        </pc:spChg>
        <pc:spChg chg="mod topLvl">
          <ac:chgData name="Phuong Van" userId="180a5dcf-d26c-494d-8d28-5e3391950b0b" providerId="ADAL" clId="{3C4D4A3F-A94F-4AF5-B62E-E0AE94A96EB3}" dt="2023-02-11T22:36:08.450" v="1058" actId="165"/>
          <ac:spMkLst>
            <pc:docMk/>
            <pc:sldMk cId="0" sldId="277"/>
            <ac:spMk id="1385" creationId="{00000000-0000-0000-0000-000000000000}"/>
          </ac:spMkLst>
        </pc:spChg>
        <pc:spChg chg="mod">
          <ac:chgData name="Phuong Van" userId="180a5dcf-d26c-494d-8d28-5e3391950b0b" providerId="ADAL" clId="{3C4D4A3F-A94F-4AF5-B62E-E0AE94A96EB3}" dt="2023-02-11T22:36:08.450" v="1058" actId="165"/>
          <ac:spMkLst>
            <pc:docMk/>
            <pc:sldMk cId="0" sldId="277"/>
            <ac:spMk id="1387" creationId="{00000000-0000-0000-0000-000000000000}"/>
          </ac:spMkLst>
        </pc:spChg>
        <pc:spChg chg="mod">
          <ac:chgData name="Phuong Van" userId="180a5dcf-d26c-494d-8d28-5e3391950b0b" providerId="ADAL" clId="{3C4D4A3F-A94F-4AF5-B62E-E0AE94A96EB3}" dt="2023-02-11T22:36:08.450" v="1058" actId="165"/>
          <ac:spMkLst>
            <pc:docMk/>
            <pc:sldMk cId="0" sldId="277"/>
            <ac:spMk id="1388" creationId="{00000000-0000-0000-0000-000000000000}"/>
          </ac:spMkLst>
        </pc:spChg>
        <pc:spChg chg="mod">
          <ac:chgData name="Phuong Van" userId="180a5dcf-d26c-494d-8d28-5e3391950b0b" providerId="ADAL" clId="{3C4D4A3F-A94F-4AF5-B62E-E0AE94A96EB3}" dt="2023-02-11T22:36:08.450" v="1058" actId="165"/>
          <ac:spMkLst>
            <pc:docMk/>
            <pc:sldMk cId="0" sldId="277"/>
            <ac:spMk id="1390" creationId="{00000000-0000-0000-0000-000000000000}"/>
          </ac:spMkLst>
        </pc:spChg>
        <pc:spChg chg="mod">
          <ac:chgData name="Phuong Van" userId="180a5dcf-d26c-494d-8d28-5e3391950b0b" providerId="ADAL" clId="{3C4D4A3F-A94F-4AF5-B62E-E0AE94A96EB3}" dt="2023-02-11T22:36:08.450" v="1058" actId="165"/>
          <ac:spMkLst>
            <pc:docMk/>
            <pc:sldMk cId="0" sldId="277"/>
            <ac:spMk id="1391" creationId="{00000000-0000-0000-0000-000000000000}"/>
          </ac:spMkLst>
        </pc:spChg>
        <pc:spChg chg="del">
          <ac:chgData name="Phuong Van" userId="180a5dcf-d26c-494d-8d28-5e3391950b0b" providerId="ADAL" clId="{3C4D4A3F-A94F-4AF5-B62E-E0AE94A96EB3}" dt="2023-02-11T22:35:54.586" v="1057" actId="478"/>
          <ac:spMkLst>
            <pc:docMk/>
            <pc:sldMk cId="0" sldId="277"/>
            <ac:spMk id="1392" creationId="{00000000-0000-0000-0000-000000000000}"/>
          </ac:spMkLst>
        </pc:spChg>
        <pc:spChg chg="mod">
          <ac:chgData name="Phuong Van" userId="180a5dcf-d26c-494d-8d28-5e3391950b0b" providerId="ADAL" clId="{3C4D4A3F-A94F-4AF5-B62E-E0AE94A96EB3}" dt="2023-02-11T22:36:08.450" v="1058" actId="165"/>
          <ac:spMkLst>
            <pc:docMk/>
            <pc:sldMk cId="0" sldId="277"/>
            <ac:spMk id="1393" creationId="{00000000-0000-0000-0000-000000000000}"/>
          </ac:spMkLst>
        </pc:spChg>
        <pc:spChg chg="del">
          <ac:chgData name="Phuong Van" userId="180a5dcf-d26c-494d-8d28-5e3391950b0b" providerId="ADAL" clId="{3C4D4A3F-A94F-4AF5-B62E-E0AE94A96EB3}" dt="2023-02-11T22:35:51.394" v="1056" actId="478"/>
          <ac:spMkLst>
            <pc:docMk/>
            <pc:sldMk cId="0" sldId="277"/>
            <ac:spMk id="1394" creationId="{00000000-0000-0000-0000-000000000000}"/>
          </ac:spMkLst>
        </pc:spChg>
        <pc:spChg chg="mod topLvl">
          <ac:chgData name="Phuong Van" userId="180a5dcf-d26c-494d-8d28-5e3391950b0b" providerId="ADAL" clId="{3C4D4A3F-A94F-4AF5-B62E-E0AE94A96EB3}" dt="2023-02-11T22:36:26.618" v="1062" actId="165"/>
          <ac:spMkLst>
            <pc:docMk/>
            <pc:sldMk cId="0" sldId="277"/>
            <ac:spMk id="1396" creationId="{00000000-0000-0000-0000-000000000000}"/>
          </ac:spMkLst>
        </pc:spChg>
        <pc:spChg chg="mod">
          <ac:chgData name="Phuong Van" userId="180a5dcf-d26c-494d-8d28-5e3391950b0b" providerId="ADAL" clId="{3C4D4A3F-A94F-4AF5-B62E-E0AE94A96EB3}" dt="2023-02-11T22:36:26.618" v="1062" actId="165"/>
          <ac:spMkLst>
            <pc:docMk/>
            <pc:sldMk cId="0" sldId="277"/>
            <ac:spMk id="1398" creationId="{00000000-0000-0000-0000-000000000000}"/>
          </ac:spMkLst>
        </pc:spChg>
        <pc:spChg chg="mod">
          <ac:chgData name="Phuong Van" userId="180a5dcf-d26c-494d-8d28-5e3391950b0b" providerId="ADAL" clId="{3C4D4A3F-A94F-4AF5-B62E-E0AE94A96EB3}" dt="2023-02-11T22:36:26.618" v="1062" actId="165"/>
          <ac:spMkLst>
            <pc:docMk/>
            <pc:sldMk cId="0" sldId="277"/>
            <ac:spMk id="1399" creationId="{00000000-0000-0000-0000-000000000000}"/>
          </ac:spMkLst>
        </pc:spChg>
        <pc:spChg chg="mod">
          <ac:chgData name="Phuong Van" userId="180a5dcf-d26c-494d-8d28-5e3391950b0b" providerId="ADAL" clId="{3C4D4A3F-A94F-4AF5-B62E-E0AE94A96EB3}" dt="2023-02-11T22:36:26.618" v="1062" actId="165"/>
          <ac:spMkLst>
            <pc:docMk/>
            <pc:sldMk cId="0" sldId="277"/>
            <ac:spMk id="1401" creationId="{00000000-0000-0000-0000-000000000000}"/>
          </ac:spMkLst>
        </pc:spChg>
        <pc:spChg chg="mod">
          <ac:chgData name="Phuong Van" userId="180a5dcf-d26c-494d-8d28-5e3391950b0b" providerId="ADAL" clId="{3C4D4A3F-A94F-4AF5-B62E-E0AE94A96EB3}" dt="2023-02-11T22:36:26.618" v="1062" actId="165"/>
          <ac:spMkLst>
            <pc:docMk/>
            <pc:sldMk cId="0" sldId="277"/>
            <ac:spMk id="1402" creationId="{00000000-0000-0000-0000-000000000000}"/>
          </ac:spMkLst>
        </pc:spChg>
        <pc:spChg chg="mod">
          <ac:chgData name="Phuong Van" userId="180a5dcf-d26c-494d-8d28-5e3391950b0b" providerId="ADAL" clId="{3C4D4A3F-A94F-4AF5-B62E-E0AE94A96EB3}" dt="2023-02-11T22:35:22.209" v="1051" actId="20577"/>
          <ac:spMkLst>
            <pc:docMk/>
            <pc:sldMk cId="0" sldId="277"/>
            <ac:spMk id="1403" creationId="{00000000-0000-0000-0000-000000000000}"/>
          </ac:spMkLst>
        </pc:spChg>
        <pc:spChg chg="mod">
          <ac:chgData name="Phuong Van" userId="180a5dcf-d26c-494d-8d28-5e3391950b0b" providerId="ADAL" clId="{3C4D4A3F-A94F-4AF5-B62E-E0AE94A96EB3}" dt="2023-02-11T22:35:34.631" v="1053" actId="1076"/>
          <ac:spMkLst>
            <pc:docMk/>
            <pc:sldMk cId="0" sldId="277"/>
            <ac:spMk id="1404" creationId="{00000000-0000-0000-0000-000000000000}"/>
          </ac:spMkLst>
        </pc:spChg>
        <pc:spChg chg="mod">
          <ac:chgData name="Phuong Van" userId="180a5dcf-d26c-494d-8d28-5e3391950b0b" providerId="ADAL" clId="{3C4D4A3F-A94F-4AF5-B62E-E0AE94A96EB3}" dt="2023-02-11T22:19:15.273" v="248" actId="20577"/>
          <ac:spMkLst>
            <pc:docMk/>
            <pc:sldMk cId="0" sldId="277"/>
            <ac:spMk id="1405" creationId="{00000000-0000-0000-0000-000000000000}"/>
          </ac:spMkLst>
        </pc:spChg>
        <pc:spChg chg="mod">
          <ac:chgData name="Phuong Van" userId="180a5dcf-d26c-494d-8d28-5e3391950b0b" providerId="ADAL" clId="{3C4D4A3F-A94F-4AF5-B62E-E0AE94A96EB3}" dt="2023-02-11T22:35:34.631" v="1053" actId="1076"/>
          <ac:spMkLst>
            <pc:docMk/>
            <pc:sldMk cId="0" sldId="277"/>
            <ac:spMk id="1407" creationId="{00000000-0000-0000-0000-000000000000}"/>
          </ac:spMkLst>
        </pc:spChg>
        <pc:spChg chg="mod">
          <ac:chgData name="Phuong Van" userId="180a5dcf-d26c-494d-8d28-5e3391950b0b" providerId="ADAL" clId="{3C4D4A3F-A94F-4AF5-B62E-E0AE94A96EB3}" dt="2023-02-11T22:35:34.631" v="1053" actId="1076"/>
          <ac:spMkLst>
            <pc:docMk/>
            <pc:sldMk cId="0" sldId="277"/>
            <ac:spMk id="1408" creationId="{00000000-0000-0000-0000-000000000000}"/>
          </ac:spMkLst>
        </pc:spChg>
        <pc:spChg chg="mod">
          <ac:chgData name="Phuong Van" userId="180a5dcf-d26c-494d-8d28-5e3391950b0b" providerId="ADAL" clId="{3C4D4A3F-A94F-4AF5-B62E-E0AE94A96EB3}" dt="2023-02-11T22:35:34.631" v="1053" actId="1076"/>
          <ac:spMkLst>
            <pc:docMk/>
            <pc:sldMk cId="0" sldId="277"/>
            <ac:spMk id="1409" creationId="{00000000-0000-0000-0000-000000000000}"/>
          </ac:spMkLst>
        </pc:spChg>
        <pc:spChg chg="del mod">
          <ac:chgData name="Phuong Van" userId="180a5dcf-d26c-494d-8d28-5e3391950b0b" providerId="ADAL" clId="{3C4D4A3F-A94F-4AF5-B62E-E0AE94A96EB3}" dt="2023-02-11T22:35:38.536" v="1054" actId="478"/>
          <ac:spMkLst>
            <pc:docMk/>
            <pc:sldMk cId="0" sldId="277"/>
            <ac:spMk id="1410" creationId="{00000000-0000-0000-0000-000000000000}"/>
          </ac:spMkLst>
        </pc:spChg>
        <pc:spChg chg="del mod topLvl">
          <ac:chgData name="Phuong Van" userId="180a5dcf-d26c-494d-8d28-5e3391950b0b" providerId="ADAL" clId="{3C4D4A3F-A94F-4AF5-B62E-E0AE94A96EB3}" dt="2023-02-11T22:36:37.327" v="1065" actId="478"/>
          <ac:spMkLst>
            <pc:docMk/>
            <pc:sldMk cId="0" sldId="277"/>
            <ac:spMk id="1412" creationId="{00000000-0000-0000-0000-000000000000}"/>
          </ac:spMkLst>
        </pc:spChg>
        <pc:spChg chg="mod topLvl">
          <ac:chgData name="Phuong Van" userId="180a5dcf-d26c-494d-8d28-5e3391950b0b" providerId="ADAL" clId="{3C4D4A3F-A94F-4AF5-B62E-E0AE94A96EB3}" dt="2023-02-11T22:36:35.278" v="1064" actId="165"/>
          <ac:spMkLst>
            <pc:docMk/>
            <pc:sldMk cId="0" sldId="277"/>
            <ac:spMk id="1413" creationId="{00000000-0000-0000-0000-000000000000}"/>
          </ac:spMkLst>
        </pc:spChg>
        <pc:spChg chg="mod">
          <ac:chgData name="Phuong Van" userId="180a5dcf-d26c-494d-8d28-5e3391950b0b" providerId="ADAL" clId="{3C4D4A3F-A94F-4AF5-B62E-E0AE94A96EB3}" dt="2023-02-11T22:36:35.278" v="1064" actId="165"/>
          <ac:spMkLst>
            <pc:docMk/>
            <pc:sldMk cId="0" sldId="277"/>
            <ac:spMk id="1415" creationId="{00000000-0000-0000-0000-000000000000}"/>
          </ac:spMkLst>
        </pc:spChg>
        <pc:spChg chg="mod">
          <ac:chgData name="Phuong Van" userId="180a5dcf-d26c-494d-8d28-5e3391950b0b" providerId="ADAL" clId="{3C4D4A3F-A94F-4AF5-B62E-E0AE94A96EB3}" dt="2023-02-11T22:36:35.278" v="1064" actId="165"/>
          <ac:spMkLst>
            <pc:docMk/>
            <pc:sldMk cId="0" sldId="277"/>
            <ac:spMk id="1416" creationId="{00000000-0000-0000-0000-000000000000}"/>
          </ac:spMkLst>
        </pc:spChg>
        <pc:spChg chg="del">
          <ac:chgData name="Phuong Van" userId="180a5dcf-d26c-494d-8d28-5e3391950b0b" providerId="ADAL" clId="{3C4D4A3F-A94F-4AF5-B62E-E0AE94A96EB3}" dt="2023-02-11T22:35:41.074" v="1055" actId="478"/>
          <ac:spMkLst>
            <pc:docMk/>
            <pc:sldMk cId="0" sldId="277"/>
            <ac:spMk id="1417" creationId="{00000000-0000-0000-0000-000000000000}"/>
          </ac:spMkLst>
        </pc:spChg>
        <pc:spChg chg="mod">
          <ac:chgData name="Phuong Van" userId="180a5dcf-d26c-494d-8d28-5e3391950b0b" providerId="ADAL" clId="{3C4D4A3F-A94F-4AF5-B62E-E0AE94A96EB3}" dt="2023-02-11T22:19:23.898" v="253" actId="20577"/>
          <ac:spMkLst>
            <pc:docMk/>
            <pc:sldMk cId="0" sldId="277"/>
            <ac:spMk id="1418" creationId="{00000000-0000-0000-0000-000000000000}"/>
          </ac:spMkLst>
        </pc:spChg>
        <pc:spChg chg="mod">
          <ac:chgData name="Phuong Van" userId="180a5dcf-d26c-494d-8d28-5e3391950b0b" providerId="ADAL" clId="{3C4D4A3F-A94F-4AF5-B62E-E0AE94A96EB3}" dt="2023-02-11T22:35:34.631" v="1053" actId="1076"/>
          <ac:spMkLst>
            <pc:docMk/>
            <pc:sldMk cId="0" sldId="277"/>
            <ac:spMk id="1419" creationId="{00000000-0000-0000-0000-000000000000}"/>
          </ac:spMkLst>
        </pc:spChg>
        <pc:spChg chg="mod">
          <ac:chgData name="Phuong Van" userId="180a5dcf-d26c-494d-8d28-5e3391950b0b" providerId="ADAL" clId="{3C4D4A3F-A94F-4AF5-B62E-E0AE94A96EB3}" dt="2023-02-11T22:40:36.808" v="1098" actId="1076"/>
          <ac:spMkLst>
            <pc:docMk/>
            <pc:sldMk cId="0" sldId="277"/>
            <ac:spMk id="1420" creationId="{00000000-0000-0000-0000-000000000000}"/>
          </ac:spMkLst>
        </pc:spChg>
        <pc:spChg chg="mod">
          <ac:chgData name="Phuong Van" userId="180a5dcf-d26c-494d-8d28-5e3391950b0b" providerId="ADAL" clId="{3C4D4A3F-A94F-4AF5-B62E-E0AE94A96EB3}" dt="2023-02-11T22:35:34.631" v="1053" actId="1076"/>
          <ac:spMkLst>
            <pc:docMk/>
            <pc:sldMk cId="0" sldId="277"/>
            <ac:spMk id="1421" creationId="{00000000-0000-0000-0000-000000000000}"/>
          </ac:spMkLst>
        </pc:spChg>
        <pc:spChg chg="mod">
          <ac:chgData name="Phuong Van" userId="180a5dcf-d26c-494d-8d28-5e3391950b0b" providerId="ADAL" clId="{3C4D4A3F-A94F-4AF5-B62E-E0AE94A96EB3}" dt="2023-02-11T22:40:39.483" v="1099" actId="1076"/>
          <ac:spMkLst>
            <pc:docMk/>
            <pc:sldMk cId="0" sldId="277"/>
            <ac:spMk id="1422" creationId="{00000000-0000-0000-0000-000000000000}"/>
          </ac:spMkLst>
        </pc:spChg>
        <pc:spChg chg="mod">
          <ac:chgData name="Phuong Van" userId="180a5dcf-d26c-494d-8d28-5e3391950b0b" providerId="ADAL" clId="{3C4D4A3F-A94F-4AF5-B62E-E0AE94A96EB3}" dt="2023-02-11T22:19:45.844" v="285" actId="20577"/>
          <ac:spMkLst>
            <pc:docMk/>
            <pc:sldMk cId="0" sldId="277"/>
            <ac:spMk id="1423" creationId="{00000000-0000-0000-0000-000000000000}"/>
          </ac:spMkLst>
        </pc:spChg>
        <pc:grpChg chg="del">
          <ac:chgData name="Phuong Van" userId="180a5dcf-d26c-494d-8d28-5e3391950b0b" providerId="ADAL" clId="{3C4D4A3F-A94F-4AF5-B62E-E0AE94A96EB3}" dt="2023-02-11T22:36:18.104" v="1060" actId="165"/>
          <ac:grpSpMkLst>
            <pc:docMk/>
            <pc:sldMk cId="0" sldId="277"/>
            <ac:grpSpMk id="1370" creationId="{00000000-0000-0000-0000-000000000000}"/>
          </ac:grpSpMkLst>
        </pc:grpChg>
        <pc:grpChg chg="mod topLvl">
          <ac:chgData name="Phuong Van" userId="180a5dcf-d26c-494d-8d28-5e3391950b0b" providerId="ADAL" clId="{3C4D4A3F-A94F-4AF5-B62E-E0AE94A96EB3}" dt="2023-02-11T22:36:18.104" v="1060" actId="165"/>
          <ac:grpSpMkLst>
            <pc:docMk/>
            <pc:sldMk cId="0" sldId="277"/>
            <ac:grpSpMk id="1372" creationId="{00000000-0000-0000-0000-000000000000}"/>
          </ac:grpSpMkLst>
        </pc:grpChg>
        <pc:grpChg chg="del mod topLvl">
          <ac:chgData name="Phuong Van" userId="180a5dcf-d26c-494d-8d28-5e3391950b0b" providerId="ADAL" clId="{3C4D4A3F-A94F-4AF5-B62E-E0AE94A96EB3}" dt="2023-02-11T22:36:21.665" v="1061" actId="478"/>
          <ac:grpSpMkLst>
            <pc:docMk/>
            <pc:sldMk cId="0" sldId="277"/>
            <ac:grpSpMk id="1375" creationId="{00000000-0000-0000-0000-000000000000}"/>
          </ac:grpSpMkLst>
        </pc:grpChg>
        <pc:grpChg chg="del">
          <ac:chgData name="Phuong Van" userId="180a5dcf-d26c-494d-8d28-5e3391950b0b" providerId="ADAL" clId="{3C4D4A3F-A94F-4AF5-B62E-E0AE94A96EB3}" dt="2023-02-11T22:36:08.450" v="1058" actId="165"/>
          <ac:grpSpMkLst>
            <pc:docMk/>
            <pc:sldMk cId="0" sldId="277"/>
            <ac:grpSpMk id="1384" creationId="{00000000-0000-0000-0000-000000000000}"/>
          </ac:grpSpMkLst>
        </pc:grpChg>
        <pc:grpChg chg="mod topLvl">
          <ac:chgData name="Phuong Van" userId="180a5dcf-d26c-494d-8d28-5e3391950b0b" providerId="ADAL" clId="{3C4D4A3F-A94F-4AF5-B62E-E0AE94A96EB3}" dt="2023-02-11T22:40:26.604" v="1096" actId="14100"/>
          <ac:grpSpMkLst>
            <pc:docMk/>
            <pc:sldMk cId="0" sldId="277"/>
            <ac:grpSpMk id="1386" creationId="{00000000-0000-0000-0000-000000000000}"/>
          </ac:grpSpMkLst>
        </pc:grpChg>
        <pc:grpChg chg="del mod topLvl">
          <ac:chgData name="Phuong Van" userId="180a5dcf-d26c-494d-8d28-5e3391950b0b" providerId="ADAL" clId="{3C4D4A3F-A94F-4AF5-B62E-E0AE94A96EB3}" dt="2023-02-11T22:36:10.735" v="1059" actId="478"/>
          <ac:grpSpMkLst>
            <pc:docMk/>
            <pc:sldMk cId="0" sldId="277"/>
            <ac:grpSpMk id="1389" creationId="{00000000-0000-0000-0000-000000000000}"/>
          </ac:grpSpMkLst>
        </pc:grpChg>
        <pc:grpChg chg="del">
          <ac:chgData name="Phuong Van" userId="180a5dcf-d26c-494d-8d28-5e3391950b0b" providerId="ADAL" clId="{3C4D4A3F-A94F-4AF5-B62E-E0AE94A96EB3}" dt="2023-02-11T22:36:26.618" v="1062" actId="165"/>
          <ac:grpSpMkLst>
            <pc:docMk/>
            <pc:sldMk cId="0" sldId="277"/>
            <ac:grpSpMk id="1395" creationId="{00000000-0000-0000-0000-000000000000}"/>
          </ac:grpSpMkLst>
        </pc:grpChg>
        <pc:grpChg chg="mod topLvl">
          <ac:chgData name="Phuong Van" userId="180a5dcf-d26c-494d-8d28-5e3391950b0b" providerId="ADAL" clId="{3C4D4A3F-A94F-4AF5-B62E-E0AE94A96EB3}" dt="2023-02-11T22:40:31.603" v="1097" actId="14100"/>
          <ac:grpSpMkLst>
            <pc:docMk/>
            <pc:sldMk cId="0" sldId="277"/>
            <ac:grpSpMk id="1397" creationId="{00000000-0000-0000-0000-000000000000}"/>
          </ac:grpSpMkLst>
        </pc:grpChg>
        <pc:grpChg chg="del mod topLvl">
          <ac:chgData name="Phuong Van" userId="180a5dcf-d26c-494d-8d28-5e3391950b0b" providerId="ADAL" clId="{3C4D4A3F-A94F-4AF5-B62E-E0AE94A96EB3}" dt="2023-02-11T22:36:30.301" v="1063" actId="478"/>
          <ac:grpSpMkLst>
            <pc:docMk/>
            <pc:sldMk cId="0" sldId="277"/>
            <ac:grpSpMk id="1400" creationId="{00000000-0000-0000-0000-000000000000}"/>
          </ac:grpSpMkLst>
        </pc:grpChg>
        <pc:grpChg chg="del">
          <ac:chgData name="Phuong Van" userId="180a5dcf-d26c-494d-8d28-5e3391950b0b" providerId="ADAL" clId="{3C4D4A3F-A94F-4AF5-B62E-E0AE94A96EB3}" dt="2023-02-11T22:36:35.278" v="1064" actId="165"/>
          <ac:grpSpMkLst>
            <pc:docMk/>
            <pc:sldMk cId="0" sldId="277"/>
            <ac:grpSpMk id="1411" creationId="{00000000-0000-0000-0000-000000000000}"/>
          </ac:grpSpMkLst>
        </pc:grpChg>
        <pc:grpChg chg="mod topLvl">
          <ac:chgData name="Phuong Van" userId="180a5dcf-d26c-494d-8d28-5e3391950b0b" providerId="ADAL" clId="{3C4D4A3F-A94F-4AF5-B62E-E0AE94A96EB3}" dt="2023-02-11T22:36:35.278" v="1064" actId="165"/>
          <ac:grpSpMkLst>
            <pc:docMk/>
            <pc:sldMk cId="0" sldId="277"/>
            <ac:grpSpMk id="1414" creationId="{00000000-0000-0000-0000-000000000000}"/>
          </ac:grpSpMkLst>
        </pc:grpChg>
        <pc:picChg chg="add mod">
          <ac:chgData name="Phuong Van" userId="180a5dcf-d26c-494d-8d28-5e3391950b0b" providerId="ADAL" clId="{3C4D4A3F-A94F-4AF5-B62E-E0AE94A96EB3}" dt="2023-02-11T22:37:19.358" v="1072" actId="207"/>
          <ac:picMkLst>
            <pc:docMk/>
            <pc:sldMk cId="0" sldId="277"/>
            <ac:picMk id="3" creationId="{8DFDF129-5CED-AD9A-3B73-65DA99366094}"/>
          </ac:picMkLst>
        </pc:picChg>
        <pc:picChg chg="add mod">
          <ac:chgData name="Phuong Van" userId="180a5dcf-d26c-494d-8d28-5e3391950b0b" providerId="ADAL" clId="{3C4D4A3F-A94F-4AF5-B62E-E0AE94A96EB3}" dt="2023-02-11T22:40:15.093" v="1095" actId="1076"/>
          <ac:picMkLst>
            <pc:docMk/>
            <pc:sldMk cId="0" sldId="277"/>
            <ac:picMk id="5" creationId="{23339B38-818B-BA53-5879-44E706F18D6E}"/>
          </ac:picMkLst>
        </pc:picChg>
        <pc:picChg chg="add mod">
          <ac:chgData name="Phuong Van" userId="180a5dcf-d26c-494d-8d28-5e3391950b0b" providerId="ADAL" clId="{3C4D4A3F-A94F-4AF5-B62E-E0AE94A96EB3}" dt="2023-02-11T22:39:29.312" v="1087" actId="207"/>
          <ac:picMkLst>
            <pc:docMk/>
            <pc:sldMk cId="0" sldId="277"/>
            <ac:picMk id="7" creationId="{FECAA70F-6FC8-4AE3-7231-B52472F27DBE}"/>
          </ac:picMkLst>
        </pc:picChg>
        <pc:picChg chg="add mod">
          <ac:chgData name="Phuong Van" userId="180a5dcf-d26c-494d-8d28-5e3391950b0b" providerId="ADAL" clId="{3C4D4A3F-A94F-4AF5-B62E-E0AE94A96EB3}" dt="2023-02-11T22:40:09.441" v="1093" actId="207"/>
          <ac:picMkLst>
            <pc:docMk/>
            <pc:sldMk cId="0" sldId="277"/>
            <ac:picMk id="9" creationId="{6F7856FA-83F9-89B5-F807-734852E7F364}"/>
          </ac:picMkLst>
        </pc:picChg>
      </pc:sldChg>
      <pc:sldChg chg="del">
        <pc:chgData name="Phuong Van" userId="180a5dcf-d26c-494d-8d28-5e3391950b0b" providerId="ADAL" clId="{3C4D4A3F-A94F-4AF5-B62E-E0AE94A96EB3}" dt="2023-02-18T20:59:55.242" v="1459" actId="47"/>
        <pc:sldMkLst>
          <pc:docMk/>
          <pc:sldMk cId="406547071" sldId="278"/>
        </pc:sldMkLst>
        <pc:spChg chg="mod">
          <ac:chgData name="Phuong Van" userId="180a5dcf-d26c-494d-8d28-5e3391950b0b" providerId="ADAL" clId="{3C4D4A3F-A94F-4AF5-B62E-E0AE94A96EB3}" dt="2023-02-18T21:26:03.423" v="2355" actId="1076"/>
          <ac:spMkLst>
            <pc:docMk/>
            <pc:sldMk cId="406547071" sldId="278"/>
            <ac:spMk id="2" creationId="{AE86EE5B-03FD-A986-C2E2-96F52CAD0469}"/>
          </ac:spMkLst>
        </pc:spChg>
        <pc:picChg chg="add del mod">
          <ac:chgData name="Phuong Van" userId="180a5dcf-d26c-494d-8d28-5e3391950b0b" providerId="ADAL" clId="{3C4D4A3F-A94F-4AF5-B62E-E0AE94A96EB3}" dt="2023-02-18T21:03:36.485" v="1493" actId="21"/>
          <ac:picMkLst>
            <pc:docMk/>
            <pc:sldMk cId="406547071" sldId="278"/>
            <ac:picMk id="4" creationId="{360DB029-10BA-8F73-E1C3-EFC7338B54B7}"/>
          </ac:picMkLst>
        </pc:picChg>
        <pc:picChg chg="add mod ord">
          <ac:chgData name="Phuong Van" userId="180a5dcf-d26c-494d-8d28-5e3391950b0b" providerId="ADAL" clId="{3C4D4A3F-A94F-4AF5-B62E-E0AE94A96EB3}" dt="2023-02-18T21:04:20.566" v="1502" actId="1076"/>
          <ac:picMkLst>
            <pc:docMk/>
            <pc:sldMk cId="406547071" sldId="278"/>
            <ac:picMk id="5" creationId="{1B0634BC-DE63-892B-A94C-D3B880EAB047}"/>
          </ac:picMkLst>
        </pc:picChg>
      </pc:sldChg>
      <pc:sldChg chg="modSp add del mod">
        <pc:chgData name="Phuong Van" userId="180a5dcf-d26c-494d-8d28-5e3391950b0b" providerId="ADAL" clId="{3C4D4A3F-A94F-4AF5-B62E-E0AE94A96EB3}" dt="2023-02-18T21:16:47.682" v="1619" actId="47"/>
        <pc:sldMkLst>
          <pc:docMk/>
          <pc:sldMk cId="2064013942" sldId="279"/>
        </pc:sldMkLst>
        <pc:spChg chg="mod">
          <ac:chgData name="Phuong Van" userId="180a5dcf-d26c-494d-8d28-5e3391950b0b" providerId="ADAL" clId="{3C4D4A3F-A94F-4AF5-B62E-E0AE94A96EB3}" dt="2023-02-18T21:16:36.683" v="1597" actId="20577"/>
          <ac:spMkLst>
            <pc:docMk/>
            <pc:sldMk cId="2064013942" sldId="279"/>
            <ac:spMk id="121" creationId="{00000000-0000-0000-0000-000000000000}"/>
          </ac:spMkLst>
        </pc:spChg>
        <pc:spChg chg="mod">
          <ac:chgData name="Phuong Van" userId="180a5dcf-d26c-494d-8d28-5e3391950b0b" providerId="ADAL" clId="{3C4D4A3F-A94F-4AF5-B62E-E0AE94A96EB3}" dt="2023-02-18T21:16:44.106" v="1618" actId="20577"/>
          <ac:spMkLst>
            <pc:docMk/>
            <pc:sldMk cId="2064013942" sldId="279"/>
            <ac:spMk id="122" creationId="{00000000-0000-0000-0000-000000000000}"/>
          </ac:spMkLst>
        </pc:spChg>
      </pc:sldChg>
      <pc:sldChg chg="del">
        <pc:chgData name="Phuong Van" userId="180a5dcf-d26c-494d-8d28-5e3391950b0b" providerId="ADAL" clId="{3C4D4A3F-A94F-4AF5-B62E-E0AE94A96EB3}" dt="2023-02-18T21:00:51.536" v="1467" actId="47"/>
        <pc:sldMkLst>
          <pc:docMk/>
          <pc:sldMk cId="2927550975" sldId="279"/>
        </pc:sldMkLst>
      </pc:sldChg>
      <pc:sldChg chg="del">
        <pc:chgData name="Phuong Van" userId="180a5dcf-d26c-494d-8d28-5e3391950b0b" providerId="ADAL" clId="{3C4D4A3F-A94F-4AF5-B62E-E0AE94A96EB3}" dt="2023-02-18T21:00:52.436" v="1468" actId="47"/>
        <pc:sldMkLst>
          <pc:docMk/>
          <pc:sldMk cId="1357724496" sldId="280"/>
        </pc:sldMkLst>
      </pc:sldChg>
      <pc:sldChg chg="del">
        <pc:chgData name="Phuong Van" userId="180a5dcf-d26c-494d-8d28-5e3391950b0b" providerId="ADAL" clId="{3C4D4A3F-A94F-4AF5-B62E-E0AE94A96EB3}" dt="2023-02-18T21:00:53.048" v="1469" actId="47"/>
        <pc:sldMkLst>
          <pc:docMk/>
          <pc:sldMk cId="1947700798" sldId="281"/>
        </pc:sldMkLst>
      </pc:sldChg>
      <pc:sldChg chg="del">
        <pc:chgData name="Phuong Van" userId="180a5dcf-d26c-494d-8d28-5e3391950b0b" providerId="ADAL" clId="{3C4D4A3F-A94F-4AF5-B62E-E0AE94A96EB3}" dt="2023-02-18T21:00:59.024" v="1470" actId="47"/>
        <pc:sldMkLst>
          <pc:docMk/>
          <pc:sldMk cId="254052790" sldId="282"/>
        </pc:sldMkLst>
      </pc:sldChg>
      <pc:sldChg chg="del">
        <pc:chgData name="Phuong Van" userId="180a5dcf-d26c-494d-8d28-5e3391950b0b" providerId="ADAL" clId="{3C4D4A3F-A94F-4AF5-B62E-E0AE94A96EB3}" dt="2023-02-18T21:01:00.073" v="1471" actId="47"/>
        <pc:sldMkLst>
          <pc:docMk/>
          <pc:sldMk cId="1067852712" sldId="283"/>
        </pc:sldMkLst>
      </pc:sldChg>
      <pc:sldChg chg="del">
        <pc:chgData name="Phuong Van" userId="180a5dcf-d26c-494d-8d28-5e3391950b0b" providerId="ADAL" clId="{3C4D4A3F-A94F-4AF5-B62E-E0AE94A96EB3}" dt="2023-02-18T21:01:00.673" v="1472" actId="47"/>
        <pc:sldMkLst>
          <pc:docMk/>
          <pc:sldMk cId="2744001294" sldId="284"/>
        </pc:sldMkLst>
      </pc:sldChg>
      <pc:sldChg chg="del">
        <pc:chgData name="Phuong Van" userId="180a5dcf-d26c-494d-8d28-5e3391950b0b" providerId="ADAL" clId="{3C4D4A3F-A94F-4AF5-B62E-E0AE94A96EB3}" dt="2023-02-18T21:01:01.551" v="1473" actId="47"/>
        <pc:sldMkLst>
          <pc:docMk/>
          <pc:sldMk cId="520213411" sldId="285"/>
        </pc:sldMkLst>
      </pc:sldChg>
      <pc:sldChg chg="del">
        <pc:chgData name="Phuong Van" userId="180a5dcf-d26c-494d-8d28-5e3391950b0b" providerId="ADAL" clId="{3C4D4A3F-A94F-4AF5-B62E-E0AE94A96EB3}" dt="2023-02-18T21:01:02.132" v="1474" actId="47"/>
        <pc:sldMkLst>
          <pc:docMk/>
          <pc:sldMk cId="2292937027" sldId="286"/>
        </pc:sldMkLst>
      </pc:sldChg>
      <pc:sldChg chg="del">
        <pc:chgData name="Phuong Van" userId="180a5dcf-d26c-494d-8d28-5e3391950b0b" providerId="ADAL" clId="{3C4D4A3F-A94F-4AF5-B62E-E0AE94A96EB3}" dt="2023-02-18T21:01:06.599" v="1475" actId="47"/>
        <pc:sldMkLst>
          <pc:docMk/>
          <pc:sldMk cId="75054871" sldId="287"/>
        </pc:sldMkLst>
      </pc:sldChg>
      <pc:sldChg chg="del">
        <pc:chgData name="Phuong Van" userId="180a5dcf-d26c-494d-8d28-5e3391950b0b" providerId="ADAL" clId="{3C4D4A3F-A94F-4AF5-B62E-E0AE94A96EB3}" dt="2023-02-18T21:01:07.225" v="1476" actId="47"/>
        <pc:sldMkLst>
          <pc:docMk/>
          <pc:sldMk cId="3962851896" sldId="288"/>
        </pc:sldMkLst>
      </pc:sldChg>
      <pc:sldMasterChg chg="del delSldLayout">
        <pc:chgData name="Phuong Van" userId="180a5dcf-d26c-494d-8d28-5e3391950b0b" providerId="ADAL" clId="{3C4D4A3F-A94F-4AF5-B62E-E0AE94A96EB3}" dt="2023-02-18T21:01:07.225" v="1476" actId="47"/>
        <pc:sldMasterMkLst>
          <pc:docMk/>
          <pc:sldMasterMk cId="0" sldId="2147483661"/>
        </pc:sldMasterMkLst>
        <pc:sldLayoutChg chg="del">
          <pc:chgData name="Phuong Van" userId="180a5dcf-d26c-494d-8d28-5e3391950b0b" providerId="ADAL" clId="{3C4D4A3F-A94F-4AF5-B62E-E0AE94A96EB3}" dt="2023-02-18T21:01:07.225" v="1476" actId="47"/>
          <pc:sldLayoutMkLst>
            <pc:docMk/>
            <pc:sldMasterMk cId="0" sldId="2147483661"/>
            <pc:sldLayoutMk cId="0" sldId="2147483659"/>
          </pc:sldLayoutMkLst>
        </pc:sldLayoutChg>
      </pc:sldMasterChg>
    </pc:docChg>
  </pc:docChgLst>
  <pc:docChgLst>
    <pc:chgData name="Sahil K Nanavaty" userId="S::sknanava@syr.edu::321fd08f-1f20-4854-add2-5d1d129ff347" providerId="AD" clId="Web-{55DBCD97-CA44-40A4-BE37-451A45F7D129}"/>
    <pc:docChg chg="modSld">
      <pc:chgData name="Sahil K Nanavaty" userId="S::sknanava@syr.edu::321fd08f-1f20-4854-add2-5d1d129ff347" providerId="AD" clId="Web-{55DBCD97-CA44-40A4-BE37-451A45F7D129}" dt="2023-03-26T22:11:31.962" v="2" actId="20577"/>
      <pc:docMkLst>
        <pc:docMk/>
      </pc:docMkLst>
      <pc:sldChg chg="modSp">
        <pc:chgData name="Sahil K Nanavaty" userId="S::sknanava@syr.edu::321fd08f-1f20-4854-add2-5d1d129ff347" providerId="AD" clId="Web-{55DBCD97-CA44-40A4-BE37-451A45F7D129}" dt="2023-03-26T22:11:31.962" v="2" actId="20577"/>
        <pc:sldMkLst>
          <pc:docMk/>
          <pc:sldMk cId="0" sldId="257"/>
        </pc:sldMkLst>
        <pc:spChg chg="mod">
          <ac:chgData name="Sahil K Nanavaty" userId="S::sknanava@syr.edu::321fd08f-1f20-4854-add2-5d1d129ff347" providerId="AD" clId="Web-{55DBCD97-CA44-40A4-BE37-451A45F7D129}" dt="2023-03-26T22:11:31.962" v="2" actId="20577"/>
          <ac:spMkLst>
            <pc:docMk/>
            <pc:sldMk cId="0" sldId="257"/>
            <ac:spMk id="122" creationId="{00000000-0000-0000-0000-000000000000}"/>
          </ac:spMkLst>
        </pc:spChg>
      </pc:sldChg>
    </pc:docChg>
  </pc:docChgLst>
  <pc:docChgLst>
    <pc:chgData name="Nicholas McFadden" userId="S::mcnichol@syr.edu::b3ba3f16-4910-427e-92c0-22d3c858a0f2" providerId="AD" clId="Web-{D00F1C49-1E19-67B3-0ACF-1265C20C62FB}"/>
    <pc:docChg chg="modSld">
      <pc:chgData name="Nicholas McFadden" userId="S::mcnichol@syr.edu::b3ba3f16-4910-427e-92c0-22d3c858a0f2" providerId="AD" clId="Web-{D00F1C49-1E19-67B3-0ACF-1265C20C62FB}" dt="2023-03-26T23:28:46.144" v="3" actId="20577"/>
      <pc:docMkLst>
        <pc:docMk/>
      </pc:docMkLst>
      <pc:sldChg chg="modSp">
        <pc:chgData name="Nicholas McFadden" userId="S::mcnichol@syr.edu::b3ba3f16-4910-427e-92c0-22d3c858a0f2" providerId="AD" clId="Web-{D00F1C49-1E19-67B3-0ACF-1265C20C62FB}" dt="2023-03-26T23:28:46.144" v="3" actId="20577"/>
        <pc:sldMkLst>
          <pc:docMk/>
          <pc:sldMk cId="2744001294" sldId="284"/>
        </pc:sldMkLst>
        <pc:spChg chg="mod">
          <ac:chgData name="Nicholas McFadden" userId="S::mcnichol@syr.edu::b3ba3f16-4910-427e-92c0-22d3c858a0f2" providerId="AD" clId="Web-{D00F1C49-1E19-67B3-0ACF-1265C20C62FB}" dt="2023-03-26T23:28:46.144" v="3" actId="20577"/>
          <ac:spMkLst>
            <pc:docMk/>
            <pc:sldMk cId="2744001294" sldId="284"/>
            <ac:spMk id="2" creationId="{3D781E07-CF3A-1315-E480-409426213C41}"/>
          </ac:spMkLst>
        </pc:spChg>
      </pc:sldChg>
    </pc:docChg>
  </pc:docChgLst>
  <pc:docChgLst>
    <pc:chgData name="Sahil K Nanavaty" userId="S::sknanava@syr.edu::321fd08f-1f20-4854-add2-5d1d129ff347" providerId="AD" clId="Web-{9A09D3A7-2B46-4CAA-BF87-74F53128EF92}"/>
    <pc:docChg chg="addSld delSld modSld sldOrd">
      <pc:chgData name="Sahil K Nanavaty" userId="S::sknanava@syr.edu::321fd08f-1f20-4854-add2-5d1d129ff347" providerId="AD" clId="Web-{9A09D3A7-2B46-4CAA-BF87-74F53128EF92}" dt="2023-03-25T17:10:20.896" v="46"/>
      <pc:docMkLst>
        <pc:docMk/>
      </pc:docMkLst>
      <pc:sldChg chg="addSp delSp modSp">
        <pc:chgData name="Sahil K Nanavaty" userId="S::sknanava@syr.edu::321fd08f-1f20-4854-add2-5d1d129ff347" providerId="AD" clId="Web-{9A09D3A7-2B46-4CAA-BF87-74F53128EF92}" dt="2023-03-25T17:05:17.921" v="34"/>
        <pc:sldMkLst>
          <pc:docMk/>
          <pc:sldMk cId="0" sldId="256"/>
        </pc:sldMkLst>
        <pc:spChg chg="add del mod">
          <ac:chgData name="Sahil K Nanavaty" userId="S::sknanava@syr.edu::321fd08f-1f20-4854-add2-5d1d129ff347" providerId="AD" clId="Web-{9A09D3A7-2B46-4CAA-BF87-74F53128EF92}" dt="2023-03-25T17:04:01.075" v="12"/>
          <ac:spMkLst>
            <pc:docMk/>
            <pc:sldMk cId="0" sldId="256"/>
            <ac:spMk id="2" creationId="{B45969E2-4E5D-F7D3-B9D2-7C52E5DCDCA6}"/>
          </ac:spMkLst>
        </pc:spChg>
        <pc:spChg chg="add del mod">
          <ac:chgData name="Sahil K Nanavaty" userId="S::sknanava@syr.edu::321fd08f-1f20-4854-add2-5d1d129ff347" providerId="AD" clId="Web-{9A09D3A7-2B46-4CAA-BF87-74F53128EF92}" dt="2023-03-25T17:04:52.545" v="30" actId="20577"/>
          <ac:spMkLst>
            <pc:docMk/>
            <pc:sldMk cId="0" sldId="256"/>
            <ac:spMk id="3" creationId="{65EA1859-6A0C-4D04-5F2B-846F29AB33AA}"/>
          </ac:spMkLst>
        </pc:spChg>
        <pc:spChg chg="mod">
          <ac:chgData name="Sahil K Nanavaty" userId="S::sknanava@syr.edu::321fd08f-1f20-4854-add2-5d1d129ff347" providerId="AD" clId="Web-{9A09D3A7-2B46-4CAA-BF87-74F53128EF92}" dt="2023-03-25T17:04:29.420" v="18" actId="20577"/>
          <ac:spMkLst>
            <pc:docMk/>
            <pc:sldMk cId="0" sldId="256"/>
            <ac:spMk id="58" creationId="{00000000-0000-0000-0000-000000000000}"/>
          </ac:spMkLst>
        </pc:spChg>
        <pc:spChg chg="del">
          <ac:chgData name="Sahil K Nanavaty" userId="S::sknanava@syr.edu::321fd08f-1f20-4854-add2-5d1d129ff347" providerId="AD" clId="Web-{9A09D3A7-2B46-4CAA-BF87-74F53128EF92}" dt="2023-03-25T17:03:45.622" v="2"/>
          <ac:spMkLst>
            <pc:docMk/>
            <pc:sldMk cId="0" sldId="256"/>
            <ac:spMk id="59" creationId="{00000000-0000-0000-0000-000000000000}"/>
          </ac:spMkLst>
        </pc:spChg>
        <pc:spChg chg="del">
          <ac:chgData name="Sahil K Nanavaty" userId="S::sknanava@syr.edu::321fd08f-1f20-4854-add2-5d1d129ff347" providerId="AD" clId="Web-{9A09D3A7-2B46-4CAA-BF87-74F53128EF92}" dt="2023-03-25T17:05:12.968" v="31"/>
          <ac:spMkLst>
            <pc:docMk/>
            <pc:sldMk cId="0" sldId="256"/>
            <ac:spMk id="109" creationId="{00000000-0000-0000-0000-000000000000}"/>
          </ac:spMkLst>
        </pc:spChg>
        <pc:spChg chg="del">
          <ac:chgData name="Sahil K Nanavaty" userId="S::sknanava@syr.edu::321fd08f-1f20-4854-add2-5d1d129ff347" providerId="AD" clId="Web-{9A09D3A7-2B46-4CAA-BF87-74F53128EF92}" dt="2023-03-25T17:05:16.780" v="33"/>
          <ac:spMkLst>
            <pc:docMk/>
            <pc:sldMk cId="0" sldId="256"/>
            <ac:spMk id="110" creationId="{00000000-0000-0000-0000-000000000000}"/>
          </ac:spMkLst>
        </pc:spChg>
        <pc:spChg chg="del">
          <ac:chgData name="Sahil K Nanavaty" userId="S::sknanava@syr.edu::321fd08f-1f20-4854-add2-5d1d129ff347" providerId="AD" clId="Web-{9A09D3A7-2B46-4CAA-BF87-74F53128EF92}" dt="2023-03-25T17:05:14.155" v="32"/>
          <ac:spMkLst>
            <pc:docMk/>
            <pc:sldMk cId="0" sldId="256"/>
            <ac:spMk id="111" creationId="{00000000-0000-0000-0000-000000000000}"/>
          </ac:spMkLst>
        </pc:spChg>
        <pc:spChg chg="del">
          <ac:chgData name="Sahil K Nanavaty" userId="S::sknanava@syr.edu::321fd08f-1f20-4854-add2-5d1d129ff347" providerId="AD" clId="Web-{9A09D3A7-2B46-4CAA-BF87-74F53128EF92}" dt="2023-03-25T17:05:17.921" v="34"/>
          <ac:spMkLst>
            <pc:docMk/>
            <pc:sldMk cId="0" sldId="256"/>
            <ac:spMk id="112" creationId="{00000000-0000-0000-0000-000000000000}"/>
          </ac:spMkLst>
        </pc:spChg>
      </pc:sldChg>
      <pc:sldChg chg="del">
        <pc:chgData name="Sahil K Nanavaty" userId="S::sknanava@syr.edu::321fd08f-1f20-4854-add2-5d1d129ff347" providerId="AD" clId="Web-{9A09D3A7-2B46-4CAA-BF87-74F53128EF92}" dt="2023-03-25T17:08:00.893" v="45"/>
        <pc:sldMkLst>
          <pc:docMk/>
          <pc:sldMk cId="0" sldId="261"/>
        </pc:sldMkLst>
      </pc:sldChg>
      <pc:sldChg chg="modSp new ord">
        <pc:chgData name="Sahil K Nanavaty" userId="S::sknanava@syr.edu::321fd08f-1f20-4854-add2-5d1d129ff347" providerId="AD" clId="Web-{9A09D3A7-2B46-4CAA-BF87-74F53128EF92}" dt="2023-03-25T17:10:20.896" v="46"/>
        <pc:sldMkLst>
          <pc:docMk/>
          <pc:sldMk cId="1566515093" sldId="293"/>
        </pc:sldMkLst>
        <pc:spChg chg="mod">
          <ac:chgData name="Sahil K Nanavaty" userId="S::sknanava@syr.edu::321fd08f-1f20-4854-add2-5d1d129ff347" providerId="AD" clId="Web-{9A09D3A7-2B46-4CAA-BF87-74F53128EF92}" dt="2023-03-25T17:06:00.640" v="44" actId="20577"/>
          <ac:spMkLst>
            <pc:docMk/>
            <pc:sldMk cId="1566515093" sldId="293"/>
            <ac:spMk id="2" creationId="{B0783D65-F405-7F21-F757-FD3857AD2920}"/>
          </ac:spMkLst>
        </pc:spChg>
      </pc:sldChg>
    </pc:docChg>
  </pc:docChgLst>
  <pc:docChgLst>
    <pc:chgData name="Nicholas McFadden" userId="S::mcnichol@syr.edu::b3ba3f16-4910-427e-92c0-22d3c858a0f2" providerId="AD" clId="Web-{883ED293-DE56-436D-A0E7-71D56D71C2FE}"/>
    <pc:docChg chg="addSld delSld modSld sldOrd">
      <pc:chgData name="Nicholas McFadden" userId="S::mcnichol@syr.edu::b3ba3f16-4910-427e-92c0-22d3c858a0f2" providerId="AD" clId="Web-{883ED293-DE56-436D-A0E7-71D56D71C2FE}" dt="2023-03-25T17:11:25.900" v="22" actId="20577"/>
      <pc:docMkLst>
        <pc:docMk/>
      </pc:docMkLst>
      <pc:sldChg chg="modSp">
        <pc:chgData name="Nicholas McFadden" userId="S::mcnichol@syr.edu::b3ba3f16-4910-427e-92c0-22d3c858a0f2" providerId="AD" clId="Web-{883ED293-DE56-436D-A0E7-71D56D71C2FE}" dt="2023-03-25T17:03:25.070" v="1" actId="20577"/>
        <pc:sldMkLst>
          <pc:docMk/>
          <pc:sldMk cId="0" sldId="256"/>
        </pc:sldMkLst>
        <pc:spChg chg="mod">
          <ac:chgData name="Nicholas McFadden" userId="S::mcnichol@syr.edu::b3ba3f16-4910-427e-92c0-22d3c858a0f2" providerId="AD" clId="Web-{883ED293-DE56-436D-A0E7-71D56D71C2FE}" dt="2023-03-25T17:03:25.070" v="1" actId="20577"/>
          <ac:spMkLst>
            <pc:docMk/>
            <pc:sldMk cId="0" sldId="256"/>
            <ac:spMk id="58" creationId="{00000000-0000-0000-0000-000000000000}"/>
          </ac:spMkLst>
        </pc:spChg>
      </pc:sldChg>
      <pc:sldChg chg="del">
        <pc:chgData name="Nicholas McFadden" userId="S::mcnichol@syr.edu::b3ba3f16-4910-427e-92c0-22d3c858a0f2" providerId="AD" clId="Web-{883ED293-DE56-436D-A0E7-71D56D71C2FE}" dt="2023-03-25T17:09:09.082" v="2"/>
        <pc:sldMkLst>
          <pc:docMk/>
          <pc:sldMk cId="254052790" sldId="282"/>
        </pc:sldMkLst>
      </pc:sldChg>
      <pc:sldChg chg="del">
        <pc:chgData name="Nicholas McFadden" userId="S::mcnichol@syr.edu::b3ba3f16-4910-427e-92c0-22d3c858a0f2" providerId="AD" clId="Web-{883ED293-DE56-436D-A0E7-71D56D71C2FE}" dt="2023-03-25T17:09:12.645" v="3"/>
        <pc:sldMkLst>
          <pc:docMk/>
          <pc:sldMk cId="2158741208" sldId="291"/>
        </pc:sldMkLst>
      </pc:sldChg>
      <pc:sldChg chg="modSp new ord">
        <pc:chgData name="Nicholas McFadden" userId="S::mcnichol@syr.edu::b3ba3f16-4910-427e-92c0-22d3c858a0f2" providerId="AD" clId="Web-{883ED293-DE56-436D-A0E7-71D56D71C2FE}" dt="2023-03-25T17:11:25.900" v="22" actId="20577"/>
        <pc:sldMkLst>
          <pc:docMk/>
          <pc:sldMk cId="3991954383" sldId="294"/>
        </pc:sldMkLst>
        <pc:spChg chg="mod">
          <ac:chgData name="Nicholas McFadden" userId="S::mcnichol@syr.edu::b3ba3f16-4910-427e-92c0-22d3c858a0f2" providerId="AD" clId="Web-{883ED293-DE56-436D-A0E7-71D56D71C2FE}" dt="2023-03-25T17:11:25.900" v="22" actId="20577"/>
          <ac:spMkLst>
            <pc:docMk/>
            <pc:sldMk cId="3991954383" sldId="294"/>
            <ac:spMk id="2" creationId="{7F0646DC-8D42-1D88-84D5-54C33FB3DD3F}"/>
          </ac:spMkLst>
        </pc:spChg>
      </pc:sldChg>
    </pc:docChg>
  </pc:docChgLst>
  <pc:docChgLst>
    <pc:chgData name="Sahil K Nanavaty" userId="S::sknanava@syr.edu::321fd08f-1f20-4854-add2-5d1d129ff347" providerId="AD" clId="Web-{F544100C-E092-42AD-B244-C731CEBC9550}"/>
    <pc:docChg chg="delSld modSld">
      <pc:chgData name="Sahil K Nanavaty" userId="S::sknanava@syr.edu::321fd08f-1f20-4854-add2-5d1d129ff347" providerId="AD" clId="Web-{F544100C-E092-42AD-B244-C731CEBC9550}" dt="2023-03-11T20:24:54.356" v="124"/>
      <pc:docMkLst>
        <pc:docMk/>
      </pc:docMkLst>
      <pc:sldChg chg="modSp">
        <pc:chgData name="Sahil K Nanavaty" userId="S::sknanava@syr.edu::321fd08f-1f20-4854-add2-5d1d129ff347" providerId="AD" clId="Web-{F544100C-E092-42AD-B244-C731CEBC9550}" dt="2023-03-11T19:59:12.120" v="22" actId="14100"/>
        <pc:sldMkLst>
          <pc:docMk/>
          <pc:sldMk cId="0" sldId="256"/>
        </pc:sldMkLst>
        <pc:picChg chg="mod">
          <ac:chgData name="Sahil K Nanavaty" userId="S::sknanava@syr.edu::321fd08f-1f20-4854-add2-5d1d129ff347" providerId="AD" clId="Web-{F544100C-E092-42AD-B244-C731CEBC9550}" dt="2023-03-11T19:59:12.120" v="22" actId="14100"/>
          <ac:picMkLst>
            <pc:docMk/>
            <pc:sldMk cId="0" sldId="256"/>
            <ac:picMk id="4" creationId="{AF89B05C-C47E-D070-E707-2D9E2C45E8D5}"/>
          </ac:picMkLst>
        </pc:picChg>
      </pc:sldChg>
      <pc:sldChg chg="addSp modSp">
        <pc:chgData name="Sahil K Nanavaty" userId="S::sknanava@syr.edu::321fd08f-1f20-4854-add2-5d1d129ff347" providerId="AD" clId="Web-{F544100C-E092-42AD-B244-C731CEBC9550}" dt="2023-03-11T20:20:12.884" v="122" actId="1076"/>
        <pc:sldMkLst>
          <pc:docMk/>
          <pc:sldMk cId="1357724496" sldId="280"/>
        </pc:sldMkLst>
        <pc:picChg chg="add mod">
          <ac:chgData name="Sahil K Nanavaty" userId="S::sknanava@syr.edu::321fd08f-1f20-4854-add2-5d1d129ff347" providerId="AD" clId="Web-{F544100C-E092-42AD-B244-C731CEBC9550}" dt="2023-03-11T20:20:09.133" v="120" actId="1076"/>
          <ac:picMkLst>
            <pc:docMk/>
            <pc:sldMk cId="1357724496" sldId="280"/>
            <ac:picMk id="12" creationId="{BB3F01F0-BFA0-9305-AC0E-5D332CE5D267}"/>
          </ac:picMkLst>
        </pc:picChg>
        <pc:picChg chg="add mod">
          <ac:chgData name="Sahil K Nanavaty" userId="S::sknanava@syr.edu::321fd08f-1f20-4854-add2-5d1d129ff347" providerId="AD" clId="Web-{F544100C-E092-42AD-B244-C731CEBC9550}" dt="2023-03-11T20:20:12.884" v="122" actId="1076"/>
          <ac:picMkLst>
            <pc:docMk/>
            <pc:sldMk cId="1357724496" sldId="280"/>
            <ac:picMk id="14" creationId="{0A93A7D9-2D3B-00D9-D722-98E91130E49D}"/>
          </ac:picMkLst>
        </pc:picChg>
      </pc:sldChg>
      <pc:sldChg chg="addSp delSp modSp del">
        <pc:chgData name="Sahil K Nanavaty" userId="S::sknanava@syr.edu::321fd08f-1f20-4854-add2-5d1d129ff347" providerId="AD" clId="Web-{F544100C-E092-42AD-B244-C731CEBC9550}" dt="2023-03-11T20:17:40.436" v="62"/>
        <pc:sldMkLst>
          <pc:docMk/>
          <pc:sldMk cId="1947700798" sldId="281"/>
        </pc:sldMkLst>
        <pc:picChg chg="add del mod">
          <ac:chgData name="Sahil K Nanavaty" userId="S::sknanava@syr.edu::321fd08f-1f20-4854-add2-5d1d129ff347" providerId="AD" clId="Web-{F544100C-E092-42AD-B244-C731CEBC9550}" dt="2023-03-11T20:17:37.795" v="61"/>
          <ac:picMkLst>
            <pc:docMk/>
            <pc:sldMk cId="1947700798" sldId="281"/>
            <ac:picMk id="2" creationId="{166BF70A-D482-7A7B-B5BC-84C8378AAAD0}"/>
          </ac:picMkLst>
        </pc:picChg>
      </pc:sldChg>
      <pc:sldChg chg="addSp delSp modSp">
        <pc:chgData name="Sahil K Nanavaty" userId="S::sknanava@syr.edu::321fd08f-1f20-4854-add2-5d1d129ff347" providerId="AD" clId="Web-{F544100C-E092-42AD-B244-C731CEBC9550}" dt="2023-03-11T20:19:21.661" v="108"/>
        <pc:sldMkLst>
          <pc:docMk/>
          <pc:sldMk cId="254052790" sldId="282"/>
        </pc:sldMkLst>
        <pc:spChg chg="add del mod">
          <ac:chgData name="Sahil K Nanavaty" userId="S::sknanava@syr.edu::321fd08f-1f20-4854-add2-5d1d129ff347" providerId="AD" clId="Web-{F544100C-E092-42AD-B244-C731CEBC9550}" dt="2023-03-11T20:19:21.661" v="108"/>
          <ac:spMkLst>
            <pc:docMk/>
            <pc:sldMk cId="254052790" sldId="282"/>
            <ac:spMk id="4" creationId="{4AF0A06C-D62E-128A-177F-43DC0CCABBB3}"/>
          </ac:spMkLst>
        </pc:spChg>
        <pc:picChg chg="add mod">
          <ac:chgData name="Sahil K Nanavaty" userId="S::sknanava@syr.edu::321fd08f-1f20-4854-add2-5d1d129ff347" providerId="AD" clId="Web-{F544100C-E092-42AD-B244-C731CEBC9550}" dt="2023-03-11T20:17:50.374" v="63" actId="1076"/>
          <ac:picMkLst>
            <pc:docMk/>
            <pc:sldMk cId="254052790" sldId="282"/>
            <ac:picMk id="2" creationId="{CA731A57-DEB9-3DCD-302F-B059AF09B3D0}"/>
          </ac:picMkLst>
        </pc:picChg>
      </pc:sldChg>
      <pc:sldChg chg="addSp modSp del">
        <pc:chgData name="Sahil K Nanavaty" userId="S::sknanava@syr.edu::321fd08f-1f20-4854-add2-5d1d129ff347" providerId="AD" clId="Web-{F544100C-E092-42AD-B244-C731CEBC9550}" dt="2023-03-11T20:21:53.078" v="123"/>
        <pc:sldMkLst>
          <pc:docMk/>
          <pc:sldMk cId="1067852712" sldId="283"/>
        </pc:sldMkLst>
        <pc:spChg chg="add mod">
          <ac:chgData name="Sahil K Nanavaty" userId="S::sknanava@syr.edu::321fd08f-1f20-4854-add2-5d1d129ff347" providerId="AD" clId="Web-{F544100C-E092-42AD-B244-C731CEBC9550}" dt="2023-03-11T20:19:31.943" v="109" actId="1076"/>
          <ac:spMkLst>
            <pc:docMk/>
            <pc:sldMk cId="1067852712" sldId="283"/>
            <ac:spMk id="3" creationId="{46E231F6-3971-5C1C-9401-850D8869DE2D}"/>
          </ac:spMkLst>
        </pc:spChg>
        <pc:spChg chg="mod">
          <ac:chgData name="Sahil K Nanavaty" userId="S::sknanava@syr.edu::321fd08f-1f20-4854-add2-5d1d129ff347" providerId="AD" clId="Web-{F544100C-E092-42AD-B244-C731CEBC9550}" dt="2023-03-11T19:58:04.256" v="14" actId="20577"/>
          <ac:spMkLst>
            <pc:docMk/>
            <pc:sldMk cId="1067852712" sldId="283"/>
            <ac:spMk id="488" creationId="{00000000-0000-0000-0000-000000000000}"/>
          </ac:spMkLst>
        </pc:spChg>
        <pc:picChg chg="add mod">
          <ac:chgData name="Sahil K Nanavaty" userId="S::sknanava@syr.edu::321fd08f-1f20-4854-add2-5d1d129ff347" providerId="AD" clId="Web-{F544100C-E092-42AD-B244-C731CEBC9550}" dt="2023-03-11T20:01:21.223" v="26" actId="1076"/>
          <ac:picMkLst>
            <pc:docMk/>
            <pc:sldMk cId="1067852712" sldId="283"/>
            <ac:picMk id="2" creationId="{FB41628A-4137-EA95-4828-23F95352649A}"/>
          </ac:picMkLst>
        </pc:picChg>
      </pc:sldChg>
      <pc:sldChg chg="del">
        <pc:chgData name="Sahil K Nanavaty" userId="S::sknanava@syr.edu::321fd08f-1f20-4854-add2-5d1d129ff347" providerId="AD" clId="Web-{F544100C-E092-42AD-B244-C731CEBC9550}" dt="2023-03-11T20:24:54.356" v="124"/>
        <pc:sldMkLst>
          <pc:docMk/>
          <pc:sldMk cId="75054871" sldId="287"/>
        </pc:sldMkLst>
      </pc:sldChg>
    </pc:docChg>
  </pc:docChgLst>
  <pc:docChgLst>
    <pc:chgData name="Sahil K Nanavaty" userId="S::sknanava@syr.edu::321fd08f-1f20-4854-add2-5d1d129ff347" providerId="AD" clId="Web-{44CDF554-C5BC-4421-8544-819A818409A7}"/>
    <pc:docChg chg="modSld">
      <pc:chgData name="Sahil K Nanavaty" userId="S::sknanava@syr.edu::321fd08f-1f20-4854-add2-5d1d129ff347" providerId="AD" clId="Web-{44CDF554-C5BC-4421-8544-819A818409A7}" dt="2023-03-26T23:27:40.499" v="29" actId="20577"/>
      <pc:docMkLst>
        <pc:docMk/>
      </pc:docMkLst>
      <pc:sldChg chg="modSp">
        <pc:chgData name="Sahil K Nanavaty" userId="S::sknanava@syr.edu::321fd08f-1f20-4854-add2-5d1d129ff347" providerId="AD" clId="Web-{44CDF554-C5BC-4421-8544-819A818409A7}" dt="2023-03-26T23:27:40.499" v="29" actId="20577"/>
        <pc:sldMkLst>
          <pc:docMk/>
          <pc:sldMk cId="1566515093" sldId="293"/>
        </pc:sldMkLst>
        <pc:spChg chg="mod">
          <ac:chgData name="Sahil K Nanavaty" userId="S::sknanava@syr.edu::321fd08f-1f20-4854-add2-5d1d129ff347" providerId="AD" clId="Web-{44CDF554-C5BC-4421-8544-819A818409A7}" dt="2023-03-26T23:27:40.499" v="29" actId="20577"/>
          <ac:spMkLst>
            <pc:docMk/>
            <pc:sldMk cId="1566515093" sldId="293"/>
            <ac:spMk id="3" creationId="{D00C0415-FCE6-7B0A-68A5-3F11D1F0FCA6}"/>
          </ac:spMkLst>
        </pc:spChg>
      </pc:sldChg>
    </pc:docChg>
  </pc:docChgLst>
  <pc:docChgLst>
    <pc:chgData name="Sahil K Nanavaty" userId="S::sknanava@syr.edu::321fd08f-1f20-4854-add2-5d1d129ff347" providerId="AD" clId="Web-{FFFF2B2E-8EC4-42B7-B1FC-6CAE6D6B350D}"/>
    <pc:docChg chg="modSld">
      <pc:chgData name="Sahil K Nanavaty" userId="S::sknanava@syr.edu::321fd08f-1f20-4854-add2-5d1d129ff347" providerId="AD" clId="Web-{FFFF2B2E-8EC4-42B7-B1FC-6CAE6D6B350D}" dt="2023-02-25T15:56:53.998" v="1" actId="1076"/>
      <pc:docMkLst>
        <pc:docMk/>
      </pc:docMkLst>
      <pc:sldChg chg="modSp">
        <pc:chgData name="Sahil K Nanavaty" userId="S::sknanava@syr.edu::321fd08f-1f20-4854-add2-5d1d129ff347" providerId="AD" clId="Web-{FFFF2B2E-8EC4-42B7-B1FC-6CAE6D6B350D}" dt="2023-02-25T15:56:53.998" v="1" actId="1076"/>
        <pc:sldMkLst>
          <pc:docMk/>
          <pc:sldMk cId="0" sldId="257"/>
        </pc:sldMkLst>
        <pc:grpChg chg="mod">
          <ac:chgData name="Sahil K Nanavaty" userId="S::sknanava@syr.edu::321fd08f-1f20-4854-add2-5d1d129ff347" providerId="AD" clId="Web-{FFFF2B2E-8EC4-42B7-B1FC-6CAE6D6B350D}" dt="2023-02-25T15:56:53.998" v="1" actId="1076"/>
          <ac:grpSpMkLst>
            <pc:docMk/>
            <pc:sldMk cId="0" sldId="257"/>
            <ac:grpSpMk id="123" creationId="{00000000-0000-0000-0000-000000000000}"/>
          </ac:grpSpMkLst>
        </pc:grpChg>
      </pc:sldChg>
    </pc:docChg>
  </pc:docChgLst>
  <pc:docChgLst>
    <pc:chgData name="Phuong Van" userId="S::pvan01@syr.edu::180a5dcf-d26c-494d-8d28-5e3391950b0b" providerId="AD" clId="Web-{1CD333F6-8EDE-4013-9100-110C88CDBE77}"/>
    <pc:docChg chg="modSld sldOrd">
      <pc:chgData name="Phuong Van" userId="S::pvan01@syr.edu::180a5dcf-d26c-494d-8d28-5e3391950b0b" providerId="AD" clId="Web-{1CD333F6-8EDE-4013-9100-110C88CDBE77}" dt="2023-02-11T22:04:50.314" v="128" actId="14100"/>
      <pc:docMkLst>
        <pc:docMk/>
      </pc:docMkLst>
      <pc:sldChg chg="modSp">
        <pc:chgData name="Phuong Van" userId="S::pvan01@syr.edu::180a5dcf-d26c-494d-8d28-5e3391950b0b" providerId="AD" clId="Web-{1CD333F6-8EDE-4013-9100-110C88CDBE77}" dt="2023-02-11T21:56:01.081" v="44" actId="20577"/>
        <pc:sldMkLst>
          <pc:docMk/>
          <pc:sldMk cId="0" sldId="256"/>
        </pc:sldMkLst>
        <pc:spChg chg="mod">
          <ac:chgData name="Phuong Van" userId="S::pvan01@syr.edu::180a5dcf-d26c-494d-8d28-5e3391950b0b" providerId="AD" clId="Web-{1CD333F6-8EDE-4013-9100-110C88CDBE77}" dt="2023-02-11T21:55:10.620" v="23" actId="14100"/>
          <ac:spMkLst>
            <pc:docMk/>
            <pc:sldMk cId="0" sldId="256"/>
            <ac:spMk id="58" creationId="{00000000-0000-0000-0000-000000000000}"/>
          </ac:spMkLst>
        </pc:spChg>
        <pc:spChg chg="mod">
          <ac:chgData name="Phuong Van" userId="S::pvan01@syr.edu::180a5dcf-d26c-494d-8d28-5e3391950b0b" providerId="AD" clId="Web-{1CD333F6-8EDE-4013-9100-110C88CDBE77}" dt="2023-02-11T21:56:01.081" v="44" actId="20577"/>
          <ac:spMkLst>
            <pc:docMk/>
            <pc:sldMk cId="0" sldId="256"/>
            <ac:spMk id="59" creationId="{00000000-0000-0000-0000-000000000000}"/>
          </ac:spMkLst>
        </pc:spChg>
      </pc:sldChg>
      <pc:sldChg chg="delSp modSp">
        <pc:chgData name="Phuong Van" userId="S::pvan01@syr.edu::180a5dcf-d26c-494d-8d28-5e3391950b0b" providerId="AD" clId="Web-{1CD333F6-8EDE-4013-9100-110C88CDBE77}" dt="2023-02-11T22:02:06.591" v="115" actId="1076"/>
        <pc:sldMkLst>
          <pc:docMk/>
          <pc:sldMk cId="0" sldId="257"/>
        </pc:sldMkLst>
        <pc:spChg chg="mod">
          <ac:chgData name="Phuong Van" userId="S::pvan01@syr.edu::180a5dcf-d26c-494d-8d28-5e3391950b0b" providerId="AD" clId="Web-{1CD333F6-8EDE-4013-9100-110C88CDBE77}" dt="2023-02-11T21:58:39.429" v="46" actId="20577"/>
          <ac:spMkLst>
            <pc:docMk/>
            <pc:sldMk cId="0" sldId="257"/>
            <ac:spMk id="121" creationId="{00000000-0000-0000-0000-000000000000}"/>
          </ac:spMkLst>
        </pc:spChg>
        <pc:spChg chg="mod">
          <ac:chgData name="Phuong Van" userId="S::pvan01@syr.edu::180a5dcf-d26c-494d-8d28-5e3391950b0b" providerId="AD" clId="Web-{1CD333F6-8EDE-4013-9100-110C88CDBE77}" dt="2023-02-11T22:01:45.466" v="112" actId="14100"/>
          <ac:spMkLst>
            <pc:docMk/>
            <pc:sldMk cId="0" sldId="257"/>
            <ac:spMk id="122" creationId="{00000000-0000-0000-0000-000000000000}"/>
          </ac:spMkLst>
        </pc:spChg>
        <pc:spChg chg="del">
          <ac:chgData name="Phuong Van" userId="S::pvan01@syr.edu::180a5dcf-d26c-494d-8d28-5e3391950b0b" providerId="AD" clId="Web-{1CD333F6-8EDE-4013-9100-110C88CDBE77}" dt="2023-02-11T21:59:28.900" v="57"/>
          <ac:spMkLst>
            <pc:docMk/>
            <pc:sldMk cId="0" sldId="257"/>
            <ac:spMk id="381" creationId="{00000000-0000-0000-0000-000000000000}"/>
          </ac:spMkLst>
        </pc:spChg>
        <pc:spChg chg="del">
          <ac:chgData name="Phuong Van" userId="S::pvan01@syr.edu::180a5dcf-d26c-494d-8d28-5e3391950b0b" providerId="AD" clId="Web-{1CD333F6-8EDE-4013-9100-110C88CDBE77}" dt="2023-02-11T21:59:20.415" v="54"/>
          <ac:spMkLst>
            <pc:docMk/>
            <pc:sldMk cId="0" sldId="257"/>
            <ac:spMk id="382" creationId="{00000000-0000-0000-0000-000000000000}"/>
          </ac:spMkLst>
        </pc:spChg>
        <pc:spChg chg="del">
          <ac:chgData name="Phuong Van" userId="S::pvan01@syr.edu::180a5dcf-d26c-494d-8d28-5e3391950b0b" providerId="AD" clId="Web-{1CD333F6-8EDE-4013-9100-110C88CDBE77}" dt="2023-02-11T21:59:20.415" v="53"/>
          <ac:spMkLst>
            <pc:docMk/>
            <pc:sldMk cId="0" sldId="257"/>
            <ac:spMk id="383" creationId="{00000000-0000-0000-0000-000000000000}"/>
          </ac:spMkLst>
        </pc:spChg>
        <pc:spChg chg="del">
          <ac:chgData name="Phuong Van" userId="S::pvan01@syr.edu::180a5dcf-d26c-494d-8d28-5e3391950b0b" providerId="AD" clId="Web-{1CD333F6-8EDE-4013-9100-110C88CDBE77}" dt="2023-02-11T21:59:20.415" v="52"/>
          <ac:spMkLst>
            <pc:docMk/>
            <pc:sldMk cId="0" sldId="257"/>
            <ac:spMk id="384" creationId="{00000000-0000-0000-0000-000000000000}"/>
          </ac:spMkLst>
        </pc:spChg>
        <pc:spChg chg="del">
          <ac:chgData name="Phuong Van" userId="S::pvan01@syr.edu::180a5dcf-d26c-494d-8d28-5e3391950b0b" providerId="AD" clId="Web-{1CD333F6-8EDE-4013-9100-110C88CDBE77}" dt="2023-02-11T21:59:20.415" v="51"/>
          <ac:spMkLst>
            <pc:docMk/>
            <pc:sldMk cId="0" sldId="257"/>
            <ac:spMk id="385" creationId="{00000000-0000-0000-0000-000000000000}"/>
          </ac:spMkLst>
        </pc:spChg>
        <pc:spChg chg="del">
          <ac:chgData name="Phuong Van" userId="S::pvan01@syr.edu::180a5dcf-d26c-494d-8d28-5e3391950b0b" providerId="AD" clId="Web-{1CD333F6-8EDE-4013-9100-110C88CDBE77}" dt="2023-02-11T21:59:26.915" v="56"/>
          <ac:spMkLst>
            <pc:docMk/>
            <pc:sldMk cId="0" sldId="257"/>
            <ac:spMk id="386" creationId="{00000000-0000-0000-0000-000000000000}"/>
          </ac:spMkLst>
        </pc:spChg>
        <pc:spChg chg="del">
          <ac:chgData name="Phuong Van" userId="S::pvan01@syr.edu::180a5dcf-d26c-494d-8d28-5e3391950b0b" providerId="AD" clId="Web-{1CD333F6-8EDE-4013-9100-110C88CDBE77}" dt="2023-02-11T21:59:20.415" v="50"/>
          <ac:spMkLst>
            <pc:docMk/>
            <pc:sldMk cId="0" sldId="257"/>
            <ac:spMk id="387" creationId="{00000000-0000-0000-0000-000000000000}"/>
          </ac:spMkLst>
        </pc:spChg>
        <pc:spChg chg="del">
          <ac:chgData name="Phuong Van" userId="S::pvan01@syr.edu::180a5dcf-d26c-494d-8d28-5e3391950b0b" providerId="AD" clId="Web-{1CD333F6-8EDE-4013-9100-110C88CDBE77}" dt="2023-02-11T21:59:23.524" v="55"/>
          <ac:spMkLst>
            <pc:docMk/>
            <pc:sldMk cId="0" sldId="257"/>
            <ac:spMk id="388" creationId="{00000000-0000-0000-0000-000000000000}"/>
          </ac:spMkLst>
        </pc:spChg>
        <pc:spChg chg="del">
          <ac:chgData name="Phuong Van" userId="S::pvan01@syr.edu::180a5dcf-d26c-494d-8d28-5e3391950b0b" providerId="AD" clId="Web-{1CD333F6-8EDE-4013-9100-110C88CDBE77}" dt="2023-02-11T21:59:20.415" v="49"/>
          <ac:spMkLst>
            <pc:docMk/>
            <pc:sldMk cId="0" sldId="257"/>
            <ac:spMk id="389" creationId="{00000000-0000-0000-0000-000000000000}"/>
          </ac:spMkLst>
        </pc:spChg>
        <pc:spChg chg="del">
          <ac:chgData name="Phuong Van" userId="S::pvan01@syr.edu::180a5dcf-d26c-494d-8d28-5e3391950b0b" providerId="AD" clId="Web-{1CD333F6-8EDE-4013-9100-110C88CDBE77}" dt="2023-02-11T21:59:20.415" v="48"/>
          <ac:spMkLst>
            <pc:docMk/>
            <pc:sldMk cId="0" sldId="257"/>
            <ac:spMk id="390" creationId="{00000000-0000-0000-0000-000000000000}"/>
          </ac:spMkLst>
        </pc:spChg>
        <pc:spChg chg="del">
          <ac:chgData name="Phuong Van" userId="S::pvan01@syr.edu::180a5dcf-d26c-494d-8d28-5e3391950b0b" providerId="AD" clId="Web-{1CD333F6-8EDE-4013-9100-110C88CDBE77}" dt="2023-02-11T21:59:20.399" v="47"/>
          <ac:spMkLst>
            <pc:docMk/>
            <pc:sldMk cId="0" sldId="257"/>
            <ac:spMk id="391" creationId="{00000000-0000-0000-0000-000000000000}"/>
          </ac:spMkLst>
        </pc:spChg>
        <pc:grpChg chg="mod">
          <ac:chgData name="Phuong Van" userId="S::pvan01@syr.edu::180a5dcf-d26c-494d-8d28-5e3391950b0b" providerId="AD" clId="Web-{1CD333F6-8EDE-4013-9100-110C88CDBE77}" dt="2023-02-11T22:02:06.591" v="115" actId="1076"/>
          <ac:grpSpMkLst>
            <pc:docMk/>
            <pc:sldMk cId="0" sldId="257"/>
            <ac:grpSpMk id="123" creationId="{00000000-0000-0000-0000-000000000000}"/>
          </ac:grpSpMkLst>
        </pc:grpChg>
      </pc:sldChg>
      <pc:sldChg chg="addSp modSp ord">
        <pc:chgData name="Phuong Van" userId="S::pvan01@syr.edu::180a5dcf-d26c-494d-8d28-5e3391950b0b" providerId="AD" clId="Web-{1CD333F6-8EDE-4013-9100-110C88CDBE77}" dt="2023-02-11T22:04:50.314" v="128" actId="14100"/>
        <pc:sldMkLst>
          <pc:docMk/>
          <pc:sldMk cId="0" sldId="261"/>
        </pc:sldMkLst>
        <pc:spChg chg="add mod">
          <ac:chgData name="Phuong Van" userId="S::pvan01@syr.edu::180a5dcf-d26c-494d-8d28-5e3391950b0b" providerId="AD" clId="Web-{1CD333F6-8EDE-4013-9100-110C88CDBE77}" dt="2023-02-11T22:04:50.314" v="128" actId="14100"/>
          <ac:spMkLst>
            <pc:docMk/>
            <pc:sldMk cId="0" sldId="261"/>
            <ac:spMk id="3" creationId="{00B6456B-C656-32FA-5B20-3D84FAC84D54}"/>
          </ac:spMkLst>
        </pc:spChg>
        <pc:spChg chg="mod">
          <ac:chgData name="Phuong Van" userId="S::pvan01@syr.edu::180a5dcf-d26c-494d-8d28-5e3391950b0b" providerId="AD" clId="Web-{1CD333F6-8EDE-4013-9100-110C88CDBE77}" dt="2023-02-11T22:03:43.391" v="118" actId="20577"/>
          <ac:spMkLst>
            <pc:docMk/>
            <pc:sldMk cId="0" sldId="261"/>
            <ac:spMk id="488" creationId="{00000000-0000-0000-0000-000000000000}"/>
          </ac:spMkLst>
        </pc:spChg>
      </pc:sldChg>
      <pc:sldChg chg="ord">
        <pc:chgData name="Phuong Van" userId="S::pvan01@syr.edu::180a5dcf-d26c-494d-8d28-5e3391950b0b" providerId="AD" clId="Web-{1CD333F6-8EDE-4013-9100-110C88CDBE77}" dt="2023-02-11T22:04:33.923" v="121"/>
        <pc:sldMkLst>
          <pc:docMk/>
          <pc:sldMk cId="0" sldId="277"/>
        </pc:sldMkLst>
      </pc:sldChg>
    </pc:docChg>
  </pc:docChgLst>
  <pc:docChgLst>
    <pc:chgData name="Sahil K Nanavaty" userId="S::sknanava@syr.edu::321fd08f-1f20-4854-add2-5d1d129ff347" providerId="AD" clId="Web-{DCCE3C4F-99FD-44FE-940C-BD48E2045A68}"/>
    <pc:docChg chg="modSld">
      <pc:chgData name="Sahil K Nanavaty" userId="S::sknanava@syr.edu::321fd08f-1f20-4854-add2-5d1d129ff347" providerId="AD" clId="Web-{DCCE3C4F-99FD-44FE-940C-BD48E2045A68}" dt="2023-02-18T22:50:08.911" v="5" actId="1076"/>
      <pc:docMkLst>
        <pc:docMk/>
      </pc:docMkLst>
      <pc:sldChg chg="modSp">
        <pc:chgData name="Sahil K Nanavaty" userId="S::sknanava@syr.edu::321fd08f-1f20-4854-add2-5d1d129ff347" providerId="AD" clId="Web-{DCCE3C4F-99FD-44FE-940C-BD48E2045A68}" dt="2023-02-18T22:50:08.911" v="5" actId="1076"/>
        <pc:sldMkLst>
          <pc:docMk/>
          <pc:sldMk cId="0" sldId="261"/>
        </pc:sldMkLst>
        <pc:spChg chg="mod">
          <ac:chgData name="Sahil K Nanavaty" userId="S::sknanava@syr.edu::321fd08f-1f20-4854-add2-5d1d129ff347" providerId="AD" clId="Web-{DCCE3C4F-99FD-44FE-940C-BD48E2045A68}" dt="2023-02-18T22:50:08.911" v="5" actId="1076"/>
          <ac:spMkLst>
            <pc:docMk/>
            <pc:sldMk cId="0" sldId="261"/>
            <ac:spMk id="3" creationId="{00B6456B-C656-32FA-5B20-3D84FAC84D54}"/>
          </ac:spMkLst>
        </pc:spChg>
      </pc:sldChg>
    </pc:docChg>
  </pc:docChgLst>
  <pc:docChgLst>
    <pc:chgData name="Cole D Wood Jr" userId="S::cdwoodjr@syr.edu::d18e4132-f1ca-45bd-ad4d-7d67d7c4a17c" providerId="AD" clId="Web-{E2432471-E54D-4C99-B5CF-E28A6AADA5EA}"/>
    <pc:docChg chg="modSld sldOrd">
      <pc:chgData name="Cole D Wood Jr" userId="S::cdwoodjr@syr.edu::d18e4132-f1ca-45bd-ad4d-7d67d7c4a17c" providerId="AD" clId="Web-{E2432471-E54D-4C99-B5CF-E28A6AADA5EA}" dt="2023-03-26T03:45:48.419" v="260" actId="20577"/>
      <pc:docMkLst>
        <pc:docMk/>
      </pc:docMkLst>
      <pc:sldChg chg="modSp">
        <pc:chgData name="Cole D Wood Jr" userId="S::cdwoodjr@syr.edu::d18e4132-f1ca-45bd-ad4d-7d67d7c4a17c" providerId="AD" clId="Web-{E2432471-E54D-4C99-B5CF-E28A6AADA5EA}" dt="2023-03-26T03:45:48.419" v="260" actId="20577"/>
        <pc:sldMkLst>
          <pc:docMk/>
          <pc:sldMk cId="0" sldId="257"/>
        </pc:sldMkLst>
        <pc:spChg chg="mod">
          <ac:chgData name="Cole D Wood Jr" userId="S::cdwoodjr@syr.edu::d18e4132-f1ca-45bd-ad4d-7d67d7c4a17c" providerId="AD" clId="Web-{E2432471-E54D-4C99-B5CF-E28A6AADA5EA}" dt="2023-03-26T03:45:48.419" v="260" actId="20577"/>
          <ac:spMkLst>
            <pc:docMk/>
            <pc:sldMk cId="0" sldId="257"/>
            <ac:spMk id="122" creationId="{00000000-0000-0000-0000-000000000000}"/>
          </ac:spMkLst>
        </pc:spChg>
      </pc:sldChg>
      <pc:sldChg chg="addSp modSp">
        <pc:chgData name="Cole D Wood Jr" userId="S::cdwoodjr@syr.edu::d18e4132-f1ca-45bd-ad4d-7d67d7c4a17c" providerId="AD" clId="Web-{E2432471-E54D-4C99-B5CF-E28A6AADA5EA}" dt="2023-03-25T17:27:13.143" v="79" actId="1076"/>
        <pc:sldMkLst>
          <pc:docMk/>
          <pc:sldMk cId="1357724496" sldId="280"/>
        </pc:sldMkLst>
        <pc:spChg chg="add mod">
          <ac:chgData name="Cole D Wood Jr" userId="S::cdwoodjr@syr.edu::d18e4132-f1ca-45bd-ad4d-7d67d7c4a17c" providerId="AD" clId="Web-{E2432471-E54D-4C99-B5CF-E28A6AADA5EA}" dt="2023-03-25T17:26:25.798" v="74" actId="1076"/>
          <ac:spMkLst>
            <pc:docMk/>
            <pc:sldMk cId="1357724496" sldId="280"/>
            <ac:spMk id="2" creationId="{726A1640-0F62-699F-3375-525631992AF2}"/>
          </ac:spMkLst>
        </pc:spChg>
        <pc:picChg chg="mod">
          <ac:chgData name="Cole D Wood Jr" userId="S::cdwoodjr@syr.edu::d18e4132-f1ca-45bd-ad4d-7d67d7c4a17c" providerId="AD" clId="Web-{E2432471-E54D-4C99-B5CF-E28A6AADA5EA}" dt="2023-03-25T17:27:13.143" v="79" actId="1076"/>
          <ac:picMkLst>
            <pc:docMk/>
            <pc:sldMk cId="1357724496" sldId="280"/>
            <ac:picMk id="12" creationId="{BB3F01F0-BFA0-9305-AC0E-5D332CE5D267}"/>
          </ac:picMkLst>
        </pc:picChg>
        <pc:picChg chg="mod">
          <ac:chgData name="Cole D Wood Jr" userId="S::cdwoodjr@syr.edu::d18e4132-f1ca-45bd-ad4d-7d67d7c4a17c" providerId="AD" clId="Web-{E2432471-E54D-4C99-B5CF-E28A6AADA5EA}" dt="2023-03-25T17:27:02.393" v="77" actId="14100"/>
          <ac:picMkLst>
            <pc:docMk/>
            <pc:sldMk cId="1357724496" sldId="280"/>
            <ac:picMk id="14" creationId="{0A93A7D9-2D3B-00D9-D722-98E91130E49D}"/>
          </ac:picMkLst>
        </pc:picChg>
      </pc:sldChg>
      <pc:sldChg chg="ord">
        <pc:chgData name="Cole D Wood Jr" userId="S::cdwoodjr@syr.edu::d18e4132-f1ca-45bd-ad4d-7d67d7c4a17c" providerId="AD" clId="Web-{E2432471-E54D-4C99-B5CF-E28A6AADA5EA}" dt="2023-03-25T17:28:29.614" v="80"/>
        <pc:sldMkLst>
          <pc:docMk/>
          <pc:sldMk cId="3962851896" sldId="288"/>
        </pc:sldMkLst>
      </pc:sldChg>
      <pc:sldChg chg="modSp">
        <pc:chgData name="Cole D Wood Jr" userId="S::cdwoodjr@syr.edu::d18e4132-f1ca-45bd-ad4d-7d67d7c4a17c" providerId="AD" clId="Web-{E2432471-E54D-4C99-B5CF-E28A6AADA5EA}" dt="2023-03-25T17:55:38.433" v="251" actId="20577"/>
        <pc:sldMkLst>
          <pc:docMk/>
          <pc:sldMk cId="3162433972" sldId="292"/>
        </pc:sldMkLst>
        <pc:spChg chg="mod">
          <ac:chgData name="Cole D Wood Jr" userId="S::cdwoodjr@syr.edu::d18e4132-f1ca-45bd-ad4d-7d67d7c4a17c" providerId="AD" clId="Web-{E2432471-E54D-4C99-B5CF-E28A6AADA5EA}" dt="2023-03-25T17:55:38.433" v="251" actId="20577"/>
          <ac:spMkLst>
            <pc:docMk/>
            <pc:sldMk cId="3162433972" sldId="292"/>
            <ac:spMk id="4" creationId="{7CA8E5C2-8170-B866-D5BE-A3BE5F24F702}"/>
          </ac:spMkLst>
        </pc:spChg>
      </pc:sldChg>
    </pc:docChg>
  </pc:docChgLst>
  <pc:docChgLst>
    <pc:chgData name="Phuong Van" userId="180a5dcf-d26c-494d-8d28-5e3391950b0b" providerId="ADAL" clId="{47288914-4606-4D5F-B858-34F1A5F9042B}"/>
    <pc:docChg chg="undo custSel addSld delSld modSld sldOrd">
      <pc:chgData name="Phuong Van" userId="180a5dcf-d26c-494d-8d28-5e3391950b0b" providerId="ADAL" clId="{47288914-4606-4D5F-B858-34F1A5F9042B}" dt="2023-03-11T20:30:29.727" v="3480" actId="207"/>
      <pc:docMkLst>
        <pc:docMk/>
      </pc:docMkLst>
      <pc:sldChg chg="modSp mod">
        <pc:chgData name="Phuong Van" userId="180a5dcf-d26c-494d-8d28-5e3391950b0b" providerId="ADAL" clId="{47288914-4606-4D5F-B858-34F1A5F9042B}" dt="2023-03-11T20:28:49.169" v="3439" actId="404"/>
        <pc:sldMkLst>
          <pc:docMk/>
          <pc:sldMk cId="0" sldId="256"/>
        </pc:sldMkLst>
        <pc:spChg chg="mod">
          <ac:chgData name="Phuong Van" userId="180a5dcf-d26c-494d-8d28-5e3391950b0b" providerId="ADAL" clId="{47288914-4606-4D5F-B858-34F1A5F9042B}" dt="2023-03-11T20:28:33.725" v="3422" actId="1076"/>
          <ac:spMkLst>
            <pc:docMk/>
            <pc:sldMk cId="0" sldId="256"/>
            <ac:spMk id="3" creationId="{65EA1859-6A0C-4D04-5F2B-846F29AB33AA}"/>
          </ac:spMkLst>
        </pc:spChg>
        <pc:spChg chg="mod">
          <ac:chgData name="Phuong Van" userId="180a5dcf-d26c-494d-8d28-5e3391950b0b" providerId="ADAL" clId="{47288914-4606-4D5F-B858-34F1A5F9042B}" dt="2023-03-11T20:28:49.169" v="3439" actId="404"/>
          <ac:spMkLst>
            <pc:docMk/>
            <pc:sldMk cId="0" sldId="256"/>
            <ac:spMk id="58" creationId="{00000000-0000-0000-0000-000000000000}"/>
          </ac:spMkLst>
        </pc:spChg>
        <pc:spChg chg="mod">
          <ac:chgData name="Phuong Van" userId="180a5dcf-d26c-494d-8d28-5e3391950b0b" providerId="ADAL" clId="{47288914-4606-4D5F-B858-34F1A5F9042B}" dt="2023-03-11T20:28:33.725" v="3422" actId="1076"/>
          <ac:spMkLst>
            <pc:docMk/>
            <pc:sldMk cId="0" sldId="256"/>
            <ac:spMk id="59" creationId="{00000000-0000-0000-0000-000000000000}"/>
          </ac:spMkLst>
        </pc:spChg>
      </pc:sldChg>
      <pc:sldChg chg="modSp add del mod">
        <pc:chgData name="Phuong Van" userId="180a5dcf-d26c-494d-8d28-5e3391950b0b" providerId="ADAL" clId="{47288914-4606-4D5F-B858-34F1A5F9042B}" dt="2023-03-11T19:53:42.973" v="1168" actId="404"/>
        <pc:sldMkLst>
          <pc:docMk/>
          <pc:sldMk cId="0" sldId="257"/>
        </pc:sldMkLst>
        <pc:spChg chg="mod">
          <ac:chgData name="Phuong Van" userId="180a5dcf-d26c-494d-8d28-5e3391950b0b" providerId="ADAL" clId="{47288914-4606-4D5F-B858-34F1A5F9042B}" dt="2023-03-11T19:53:42.973" v="1168" actId="404"/>
          <ac:spMkLst>
            <pc:docMk/>
            <pc:sldMk cId="0" sldId="257"/>
            <ac:spMk id="121" creationId="{00000000-0000-0000-0000-000000000000}"/>
          </ac:spMkLst>
        </pc:spChg>
        <pc:spChg chg="mod">
          <ac:chgData name="Phuong Van" userId="180a5dcf-d26c-494d-8d28-5e3391950b0b" providerId="ADAL" clId="{47288914-4606-4D5F-B858-34F1A5F9042B}" dt="2023-03-11T19:21:47.384" v="45" actId="14100"/>
          <ac:spMkLst>
            <pc:docMk/>
            <pc:sldMk cId="0" sldId="257"/>
            <ac:spMk id="122" creationId="{00000000-0000-0000-0000-000000000000}"/>
          </ac:spMkLst>
        </pc:spChg>
      </pc:sldChg>
      <pc:sldChg chg="addSp delSp modSp mod ord">
        <pc:chgData name="Phuong Van" userId="180a5dcf-d26c-494d-8d28-5e3391950b0b" providerId="ADAL" clId="{47288914-4606-4D5F-B858-34F1A5F9042B}" dt="2023-03-11T20:30:29.727" v="3480" actId="207"/>
        <pc:sldMkLst>
          <pc:docMk/>
          <pc:sldMk cId="0" sldId="261"/>
        </pc:sldMkLst>
        <pc:spChg chg="mod">
          <ac:chgData name="Phuong Van" userId="180a5dcf-d26c-494d-8d28-5e3391950b0b" providerId="ADAL" clId="{47288914-4606-4D5F-B858-34F1A5F9042B}" dt="2023-03-11T20:30:29.727" v="3480" actId="207"/>
          <ac:spMkLst>
            <pc:docMk/>
            <pc:sldMk cId="0" sldId="261"/>
            <ac:spMk id="2" creationId="{CF8C7FCA-709B-E5DB-54FA-41ED85C32B0D}"/>
          </ac:spMkLst>
        </pc:spChg>
        <pc:spChg chg="mod">
          <ac:chgData name="Phuong Van" userId="180a5dcf-d26c-494d-8d28-5e3391950b0b" providerId="ADAL" clId="{47288914-4606-4D5F-B858-34F1A5F9042B}" dt="2023-03-11T20:30:22.323" v="3476" actId="20577"/>
          <ac:spMkLst>
            <pc:docMk/>
            <pc:sldMk cId="0" sldId="261"/>
            <ac:spMk id="3" creationId="{00B6456B-C656-32FA-5B20-3D84FAC84D54}"/>
          </ac:spMkLst>
        </pc:spChg>
        <pc:spChg chg="mod">
          <ac:chgData name="Phuong Van" userId="180a5dcf-d26c-494d-8d28-5e3391950b0b" providerId="ADAL" clId="{47288914-4606-4D5F-B858-34F1A5F9042B}" dt="2023-03-11T19:53:57.940" v="1189" actId="20577"/>
          <ac:spMkLst>
            <pc:docMk/>
            <pc:sldMk cId="0" sldId="261"/>
            <ac:spMk id="488" creationId="{00000000-0000-0000-0000-000000000000}"/>
          </ac:spMkLst>
        </pc:spChg>
        <pc:picChg chg="del">
          <ac:chgData name="Phuong Van" userId="180a5dcf-d26c-494d-8d28-5e3391950b0b" providerId="ADAL" clId="{47288914-4606-4D5F-B858-34F1A5F9042B}" dt="2023-03-11T19:57:10.569" v="1293" actId="478"/>
          <ac:picMkLst>
            <pc:docMk/>
            <pc:sldMk cId="0" sldId="261"/>
            <ac:picMk id="7" creationId="{85018EAF-A9BE-02E6-F542-7E9B180E44F4}"/>
          </ac:picMkLst>
        </pc:picChg>
        <pc:picChg chg="add mod">
          <ac:chgData name="Phuong Van" userId="180a5dcf-d26c-494d-8d28-5e3391950b0b" providerId="ADAL" clId="{47288914-4606-4D5F-B858-34F1A5F9042B}" dt="2023-03-11T19:57:16.358" v="1296" actId="1076"/>
          <ac:picMkLst>
            <pc:docMk/>
            <pc:sldMk cId="0" sldId="261"/>
            <ac:picMk id="12" creationId="{D730AE34-217E-F15D-87ED-222B928F3261}"/>
          </ac:picMkLst>
        </pc:picChg>
      </pc:sldChg>
      <pc:sldChg chg="del">
        <pc:chgData name="Phuong Van" userId="180a5dcf-d26c-494d-8d28-5e3391950b0b" providerId="ADAL" clId="{47288914-4606-4D5F-B858-34F1A5F9042B}" dt="2023-03-11T19:18:56.910" v="32" actId="47"/>
        <pc:sldMkLst>
          <pc:docMk/>
          <pc:sldMk cId="0" sldId="277"/>
        </pc:sldMkLst>
      </pc:sldChg>
      <pc:sldChg chg="addSp delSp modSp add del mod">
        <pc:chgData name="Phuong Van" userId="180a5dcf-d26c-494d-8d28-5e3391950b0b" providerId="ADAL" clId="{47288914-4606-4D5F-B858-34F1A5F9042B}" dt="2023-03-11T20:20:04.868" v="2659" actId="47"/>
        <pc:sldMkLst>
          <pc:docMk/>
          <pc:sldMk cId="2927550975" sldId="279"/>
        </pc:sldMkLst>
        <pc:spChg chg="del">
          <ac:chgData name="Phuong Van" userId="180a5dcf-d26c-494d-8d28-5e3391950b0b" providerId="ADAL" clId="{47288914-4606-4D5F-B858-34F1A5F9042B}" dt="2023-03-11T19:23:41.732" v="66" actId="478"/>
          <ac:spMkLst>
            <pc:docMk/>
            <pc:sldMk cId="2927550975" sldId="279"/>
            <ac:spMk id="2" creationId="{CF8C7FCA-709B-E5DB-54FA-41ED85C32B0D}"/>
          </ac:spMkLst>
        </pc:spChg>
        <pc:spChg chg="del">
          <ac:chgData name="Phuong Van" userId="180a5dcf-d26c-494d-8d28-5e3391950b0b" providerId="ADAL" clId="{47288914-4606-4D5F-B858-34F1A5F9042B}" dt="2023-03-11T19:23:41.732" v="66" actId="478"/>
          <ac:spMkLst>
            <pc:docMk/>
            <pc:sldMk cId="2927550975" sldId="279"/>
            <ac:spMk id="3" creationId="{00B6456B-C656-32FA-5B20-3D84FAC84D54}"/>
          </ac:spMkLst>
        </pc:spChg>
        <pc:spChg chg="mod">
          <ac:chgData name="Phuong Van" userId="180a5dcf-d26c-494d-8d28-5e3391950b0b" providerId="ADAL" clId="{47288914-4606-4D5F-B858-34F1A5F9042B}" dt="2023-03-11T19:42:52.771" v="986" actId="18245"/>
          <ac:spMkLst>
            <pc:docMk/>
            <pc:sldMk cId="2927550975" sldId="279"/>
            <ac:spMk id="17" creationId="{5EB3C6E2-42FD-0DC1-C93B-083BEB1B7245}"/>
          </ac:spMkLst>
        </pc:spChg>
        <pc:spChg chg="mod">
          <ac:chgData name="Phuong Van" userId="180a5dcf-d26c-494d-8d28-5e3391950b0b" providerId="ADAL" clId="{47288914-4606-4D5F-B858-34F1A5F9042B}" dt="2023-03-11T19:47:13.201" v="1026" actId="20577"/>
          <ac:spMkLst>
            <pc:docMk/>
            <pc:sldMk cId="2927550975" sldId="279"/>
            <ac:spMk id="18" creationId="{AAAEB2B8-D4D3-D228-B871-9F17924C4655}"/>
          </ac:spMkLst>
        </pc:spChg>
        <pc:spChg chg="mod">
          <ac:chgData name="Phuong Van" userId="180a5dcf-d26c-494d-8d28-5e3391950b0b" providerId="ADAL" clId="{47288914-4606-4D5F-B858-34F1A5F9042B}" dt="2023-03-11T19:43:24.798" v="993" actId="14100"/>
          <ac:spMkLst>
            <pc:docMk/>
            <pc:sldMk cId="2927550975" sldId="279"/>
            <ac:spMk id="19" creationId="{78F5B978-8087-5EAE-83B6-CEECED198EAC}"/>
          </ac:spMkLst>
        </pc:spChg>
        <pc:spChg chg="mod">
          <ac:chgData name="Phuong Van" userId="180a5dcf-d26c-494d-8d28-5e3391950b0b" providerId="ADAL" clId="{47288914-4606-4D5F-B858-34F1A5F9042B}" dt="2023-03-11T19:47:09.886" v="1024" actId="120"/>
          <ac:spMkLst>
            <pc:docMk/>
            <pc:sldMk cId="2927550975" sldId="279"/>
            <ac:spMk id="20" creationId="{B620961B-0B13-254D-C150-514A5A1670B0}"/>
          </ac:spMkLst>
        </pc:spChg>
        <pc:spChg chg="mod">
          <ac:chgData name="Phuong Van" userId="180a5dcf-d26c-494d-8d28-5e3391950b0b" providerId="ADAL" clId="{47288914-4606-4D5F-B858-34F1A5F9042B}" dt="2023-03-11T19:43:03.391" v="988" actId="1076"/>
          <ac:spMkLst>
            <pc:docMk/>
            <pc:sldMk cId="2927550975" sldId="279"/>
            <ac:spMk id="488" creationId="{00000000-0000-0000-0000-000000000000}"/>
          </ac:spMkLst>
        </pc:spChg>
        <pc:grpChg chg="del">
          <ac:chgData name="Phuong Van" userId="180a5dcf-d26c-494d-8d28-5e3391950b0b" providerId="ADAL" clId="{47288914-4606-4D5F-B858-34F1A5F9042B}" dt="2023-03-11T19:23:41.732" v="66" actId="478"/>
          <ac:grpSpMkLst>
            <pc:docMk/>
            <pc:sldMk cId="2927550975" sldId="279"/>
            <ac:grpSpMk id="4" creationId="{44919EA4-4A5D-A07A-38AC-E18BDCF0E0EA}"/>
          </ac:grpSpMkLst>
        </pc:grpChg>
        <pc:grpChg chg="del">
          <ac:chgData name="Phuong Van" userId="180a5dcf-d26c-494d-8d28-5e3391950b0b" providerId="ADAL" clId="{47288914-4606-4D5F-B858-34F1A5F9042B}" dt="2023-03-11T19:23:41.732" v="66" actId="478"/>
          <ac:grpSpMkLst>
            <pc:docMk/>
            <pc:sldMk cId="2927550975" sldId="279"/>
            <ac:grpSpMk id="8" creationId="{544CD7D0-4C2C-EF28-EE08-89EB7C980E1F}"/>
          </ac:grpSpMkLst>
        </pc:grpChg>
        <pc:grpChg chg="del">
          <ac:chgData name="Phuong Van" userId="180a5dcf-d26c-494d-8d28-5e3391950b0b" providerId="ADAL" clId="{47288914-4606-4D5F-B858-34F1A5F9042B}" dt="2023-03-11T19:23:41.732" v="66" actId="478"/>
          <ac:grpSpMkLst>
            <pc:docMk/>
            <pc:sldMk cId="2927550975" sldId="279"/>
            <ac:grpSpMk id="11" creationId="{B42F4B32-8E3B-8A41-63D0-A5AFC25F0654}"/>
          </ac:grpSpMkLst>
        </pc:grpChg>
        <pc:grpChg chg="mod">
          <ac:chgData name="Phuong Van" userId="180a5dcf-d26c-494d-8d28-5e3391950b0b" providerId="ADAL" clId="{47288914-4606-4D5F-B858-34F1A5F9042B}" dt="2023-03-11T19:43:47.735" v="996" actId="14100"/>
          <ac:grpSpMkLst>
            <pc:docMk/>
            <pc:sldMk cId="2927550975" sldId="279"/>
            <ac:grpSpMk id="16" creationId="{7EF1132C-DA97-C193-F181-C14930F08E8A}"/>
          </ac:grpSpMkLst>
        </pc:grpChg>
        <pc:grpChg chg="del">
          <ac:chgData name="Phuong Van" userId="180a5dcf-d26c-494d-8d28-5e3391950b0b" providerId="ADAL" clId="{47288914-4606-4D5F-B858-34F1A5F9042B}" dt="2023-03-11T19:23:41.732" v="66" actId="478"/>
          <ac:grpSpMkLst>
            <pc:docMk/>
            <pc:sldMk cId="2927550975" sldId="279"/>
            <ac:grpSpMk id="32" creationId="{B071E6D6-4C82-A16B-CB84-2772D3070950}"/>
          </ac:grpSpMkLst>
        </pc:grpChg>
        <pc:grpChg chg="del">
          <ac:chgData name="Phuong Van" userId="180a5dcf-d26c-494d-8d28-5e3391950b0b" providerId="ADAL" clId="{47288914-4606-4D5F-B858-34F1A5F9042B}" dt="2023-03-11T19:23:41.732" v="66" actId="478"/>
          <ac:grpSpMkLst>
            <pc:docMk/>
            <pc:sldMk cId="2927550975" sldId="279"/>
            <ac:grpSpMk id="38" creationId="{FD4209EF-9886-AD82-F172-52F464B6F085}"/>
          </ac:grpSpMkLst>
        </pc:grpChg>
        <pc:grpChg chg="del">
          <ac:chgData name="Phuong Van" userId="180a5dcf-d26c-494d-8d28-5e3391950b0b" providerId="ADAL" clId="{47288914-4606-4D5F-B858-34F1A5F9042B}" dt="2023-03-11T19:23:41.732" v="66" actId="478"/>
          <ac:grpSpMkLst>
            <pc:docMk/>
            <pc:sldMk cId="2927550975" sldId="279"/>
            <ac:grpSpMk id="43" creationId="{D9E452B0-608F-8662-F9A2-51DF41BE46C3}"/>
          </ac:grpSpMkLst>
        </pc:grpChg>
        <pc:graphicFrameChg chg="add del modGraphic">
          <ac:chgData name="Phuong Van" userId="180a5dcf-d26c-494d-8d28-5e3391950b0b" providerId="ADAL" clId="{47288914-4606-4D5F-B858-34F1A5F9042B}" dt="2023-03-11T19:24:29.267" v="68" actId="1032"/>
          <ac:graphicFrameMkLst>
            <pc:docMk/>
            <pc:sldMk cId="2927550975" sldId="279"/>
            <ac:graphicFrameMk id="14" creationId="{699F7DC7-83FC-DAB6-9605-0CD426A74E12}"/>
          </ac:graphicFrameMkLst>
        </pc:graphicFrameChg>
        <pc:graphicFrameChg chg="add del mod modGraphic">
          <ac:chgData name="Phuong Van" userId="180a5dcf-d26c-494d-8d28-5e3391950b0b" providerId="ADAL" clId="{47288914-4606-4D5F-B858-34F1A5F9042B}" dt="2023-03-11T19:42:52.771" v="986" actId="18245"/>
          <ac:graphicFrameMkLst>
            <pc:docMk/>
            <pc:sldMk cId="2927550975" sldId="279"/>
            <ac:graphicFrameMk id="15" creationId="{D81F98FF-1D1B-A5FB-A1FE-3905C9A7D15A}"/>
          </ac:graphicFrameMkLst>
        </pc:graphicFrameChg>
        <pc:picChg chg="del">
          <ac:chgData name="Phuong Van" userId="180a5dcf-d26c-494d-8d28-5e3391950b0b" providerId="ADAL" clId="{47288914-4606-4D5F-B858-34F1A5F9042B}" dt="2023-03-11T19:23:41.732" v="66" actId="478"/>
          <ac:picMkLst>
            <pc:docMk/>
            <pc:sldMk cId="2927550975" sldId="279"/>
            <ac:picMk id="7" creationId="{85018EAF-A9BE-02E6-F542-7E9B180E44F4}"/>
          </ac:picMkLst>
        </pc:picChg>
        <pc:picChg chg="del">
          <ac:chgData name="Phuong Van" userId="180a5dcf-d26c-494d-8d28-5e3391950b0b" providerId="ADAL" clId="{47288914-4606-4D5F-B858-34F1A5F9042B}" dt="2023-03-11T19:23:41.732" v="66" actId="478"/>
          <ac:picMkLst>
            <pc:docMk/>
            <pc:sldMk cId="2927550975" sldId="279"/>
            <ac:picMk id="37" creationId="{EA7A7B95-35C5-D99F-76B2-6E79BAAC3EAD}"/>
          </ac:picMkLst>
        </pc:picChg>
        <pc:picChg chg="del">
          <ac:chgData name="Phuong Van" userId="180a5dcf-d26c-494d-8d28-5e3391950b0b" providerId="ADAL" clId="{47288914-4606-4D5F-B858-34F1A5F9042B}" dt="2023-03-11T19:23:41.732" v="66" actId="478"/>
          <ac:picMkLst>
            <pc:docMk/>
            <pc:sldMk cId="2927550975" sldId="279"/>
            <ac:picMk id="47" creationId="{B68C1519-AEFB-F839-D3C7-A5E308B7CCDA}"/>
          </ac:picMkLst>
        </pc:picChg>
      </pc:sldChg>
      <pc:sldChg chg="add del">
        <pc:chgData name="Phuong Van" userId="180a5dcf-d26c-494d-8d28-5e3391950b0b" providerId="ADAL" clId="{47288914-4606-4D5F-B858-34F1A5F9042B}" dt="2023-03-11T19:51:28.740" v="1028"/>
        <pc:sldMkLst>
          <pc:docMk/>
          <pc:sldMk cId="1153833232" sldId="280"/>
        </pc:sldMkLst>
      </pc:sldChg>
      <pc:sldChg chg="delSp modSp add mod">
        <pc:chgData name="Phuong Van" userId="180a5dcf-d26c-494d-8d28-5e3391950b0b" providerId="ADAL" clId="{47288914-4606-4D5F-B858-34F1A5F9042B}" dt="2023-03-11T19:54:40.619" v="1195" actId="20577"/>
        <pc:sldMkLst>
          <pc:docMk/>
          <pc:sldMk cId="1357724496" sldId="280"/>
        </pc:sldMkLst>
        <pc:spChg chg="del">
          <ac:chgData name="Phuong Van" userId="180a5dcf-d26c-494d-8d28-5e3391950b0b" providerId="ADAL" clId="{47288914-4606-4D5F-B858-34F1A5F9042B}" dt="2023-03-11T19:54:18.314" v="1192" actId="478"/>
          <ac:spMkLst>
            <pc:docMk/>
            <pc:sldMk cId="1357724496" sldId="280"/>
            <ac:spMk id="2" creationId="{CF8C7FCA-709B-E5DB-54FA-41ED85C32B0D}"/>
          </ac:spMkLst>
        </pc:spChg>
        <pc:spChg chg="del">
          <ac:chgData name="Phuong Van" userId="180a5dcf-d26c-494d-8d28-5e3391950b0b" providerId="ADAL" clId="{47288914-4606-4D5F-B858-34F1A5F9042B}" dt="2023-03-11T19:54:15.203" v="1191" actId="478"/>
          <ac:spMkLst>
            <pc:docMk/>
            <pc:sldMk cId="1357724496" sldId="280"/>
            <ac:spMk id="3" creationId="{00B6456B-C656-32FA-5B20-3D84FAC84D54}"/>
          </ac:spMkLst>
        </pc:spChg>
        <pc:spChg chg="mod">
          <ac:chgData name="Phuong Van" userId="180a5dcf-d26c-494d-8d28-5e3391950b0b" providerId="ADAL" clId="{47288914-4606-4D5F-B858-34F1A5F9042B}" dt="2023-03-11T19:54:40.619" v="1195" actId="20577"/>
          <ac:spMkLst>
            <pc:docMk/>
            <pc:sldMk cId="1357724496" sldId="280"/>
            <ac:spMk id="488" creationId="{00000000-0000-0000-0000-000000000000}"/>
          </ac:spMkLst>
        </pc:spChg>
        <pc:grpChg chg="del">
          <ac:chgData name="Phuong Van" userId="180a5dcf-d26c-494d-8d28-5e3391950b0b" providerId="ADAL" clId="{47288914-4606-4D5F-B858-34F1A5F9042B}" dt="2023-03-11T19:54:15.203" v="1191" actId="478"/>
          <ac:grpSpMkLst>
            <pc:docMk/>
            <pc:sldMk cId="1357724496" sldId="280"/>
            <ac:grpSpMk id="4" creationId="{44919EA4-4A5D-A07A-38AC-E18BDCF0E0EA}"/>
          </ac:grpSpMkLst>
        </pc:grpChg>
        <pc:grpChg chg="del">
          <ac:chgData name="Phuong Van" userId="180a5dcf-d26c-494d-8d28-5e3391950b0b" providerId="ADAL" clId="{47288914-4606-4D5F-B858-34F1A5F9042B}" dt="2023-03-11T19:54:15.203" v="1191" actId="478"/>
          <ac:grpSpMkLst>
            <pc:docMk/>
            <pc:sldMk cId="1357724496" sldId="280"/>
            <ac:grpSpMk id="8" creationId="{544CD7D0-4C2C-EF28-EE08-89EB7C980E1F}"/>
          </ac:grpSpMkLst>
        </pc:grpChg>
        <pc:grpChg chg="del">
          <ac:chgData name="Phuong Van" userId="180a5dcf-d26c-494d-8d28-5e3391950b0b" providerId="ADAL" clId="{47288914-4606-4D5F-B858-34F1A5F9042B}" dt="2023-03-11T19:54:15.203" v="1191" actId="478"/>
          <ac:grpSpMkLst>
            <pc:docMk/>
            <pc:sldMk cId="1357724496" sldId="280"/>
            <ac:grpSpMk id="11" creationId="{B42F4B32-8E3B-8A41-63D0-A5AFC25F0654}"/>
          </ac:grpSpMkLst>
        </pc:grpChg>
        <pc:grpChg chg="del">
          <ac:chgData name="Phuong Van" userId="180a5dcf-d26c-494d-8d28-5e3391950b0b" providerId="ADAL" clId="{47288914-4606-4D5F-B858-34F1A5F9042B}" dt="2023-03-11T19:54:15.203" v="1191" actId="478"/>
          <ac:grpSpMkLst>
            <pc:docMk/>
            <pc:sldMk cId="1357724496" sldId="280"/>
            <ac:grpSpMk id="32" creationId="{B071E6D6-4C82-A16B-CB84-2772D3070950}"/>
          </ac:grpSpMkLst>
        </pc:grpChg>
        <pc:grpChg chg="del">
          <ac:chgData name="Phuong Van" userId="180a5dcf-d26c-494d-8d28-5e3391950b0b" providerId="ADAL" clId="{47288914-4606-4D5F-B858-34F1A5F9042B}" dt="2023-03-11T19:54:15.203" v="1191" actId="478"/>
          <ac:grpSpMkLst>
            <pc:docMk/>
            <pc:sldMk cId="1357724496" sldId="280"/>
            <ac:grpSpMk id="38" creationId="{FD4209EF-9886-AD82-F172-52F464B6F085}"/>
          </ac:grpSpMkLst>
        </pc:grpChg>
        <pc:grpChg chg="del">
          <ac:chgData name="Phuong Van" userId="180a5dcf-d26c-494d-8d28-5e3391950b0b" providerId="ADAL" clId="{47288914-4606-4D5F-B858-34F1A5F9042B}" dt="2023-03-11T19:54:15.203" v="1191" actId="478"/>
          <ac:grpSpMkLst>
            <pc:docMk/>
            <pc:sldMk cId="1357724496" sldId="280"/>
            <ac:grpSpMk id="43" creationId="{D9E452B0-608F-8662-F9A2-51DF41BE46C3}"/>
          </ac:grpSpMkLst>
        </pc:grpChg>
        <pc:picChg chg="del">
          <ac:chgData name="Phuong Van" userId="180a5dcf-d26c-494d-8d28-5e3391950b0b" providerId="ADAL" clId="{47288914-4606-4D5F-B858-34F1A5F9042B}" dt="2023-03-11T19:54:18.314" v="1192" actId="478"/>
          <ac:picMkLst>
            <pc:docMk/>
            <pc:sldMk cId="1357724496" sldId="280"/>
            <ac:picMk id="7" creationId="{85018EAF-A9BE-02E6-F542-7E9B180E44F4}"/>
          </ac:picMkLst>
        </pc:picChg>
        <pc:picChg chg="del">
          <ac:chgData name="Phuong Van" userId="180a5dcf-d26c-494d-8d28-5e3391950b0b" providerId="ADAL" clId="{47288914-4606-4D5F-B858-34F1A5F9042B}" dt="2023-03-11T19:54:15.203" v="1191" actId="478"/>
          <ac:picMkLst>
            <pc:docMk/>
            <pc:sldMk cId="1357724496" sldId="280"/>
            <ac:picMk id="37" creationId="{EA7A7B95-35C5-D99F-76B2-6E79BAAC3EAD}"/>
          </ac:picMkLst>
        </pc:picChg>
        <pc:picChg chg="del">
          <ac:chgData name="Phuong Van" userId="180a5dcf-d26c-494d-8d28-5e3391950b0b" providerId="ADAL" clId="{47288914-4606-4D5F-B858-34F1A5F9042B}" dt="2023-03-11T19:54:15.203" v="1191" actId="478"/>
          <ac:picMkLst>
            <pc:docMk/>
            <pc:sldMk cId="1357724496" sldId="280"/>
            <ac:picMk id="47" creationId="{B68C1519-AEFB-F839-D3C7-A5E308B7CCDA}"/>
          </ac:picMkLst>
        </pc:picChg>
      </pc:sldChg>
      <pc:sldChg chg="delSp modSp add del mod">
        <pc:chgData name="Phuong Van" userId="180a5dcf-d26c-494d-8d28-5e3391950b0b" providerId="ADAL" clId="{47288914-4606-4D5F-B858-34F1A5F9042B}" dt="2023-03-11T19:30:36.435" v="416" actId="47"/>
        <pc:sldMkLst>
          <pc:docMk/>
          <pc:sldMk cId="4074330001" sldId="280"/>
        </pc:sldMkLst>
        <pc:spChg chg="mod">
          <ac:chgData name="Phuong Van" userId="180a5dcf-d26c-494d-8d28-5e3391950b0b" providerId="ADAL" clId="{47288914-4606-4D5F-B858-34F1A5F9042B}" dt="2023-03-11T19:30:01.110" v="414" actId="20577"/>
          <ac:spMkLst>
            <pc:docMk/>
            <pc:sldMk cId="4074330001" sldId="280"/>
            <ac:spMk id="488" creationId="{00000000-0000-0000-0000-000000000000}"/>
          </ac:spMkLst>
        </pc:spChg>
        <pc:graphicFrameChg chg="del">
          <ac:chgData name="Phuong Van" userId="180a5dcf-d26c-494d-8d28-5e3391950b0b" providerId="ADAL" clId="{47288914-4606-4D5F-B858-34F1A5F9042B}" dt="2023-03-11T19:29:55.999" v="402" actId="478"/>
          <ac:graphicFrameMkLst>
            <pc:docMk/>
            <pc:sldMk cId="4074330001" sldId="280"/>
            <ac:graphicFrameMk id="15" creationId="{D81F98FF-1D1B-A5FB-A1FE-3905C9A7D15A}"/>
          </ac:graphicFrameMkLst>
        </pc:graphicFrameChg>
      </pc:sldChg>
      <pc:sldChg chg="add">
        <pc:chgData name="Phuong Van" userId="180a5dcf-d26c-494d-8d28-5e3391950b0b" providerId="ADAL" clId="{47288914-4606-4D5F-B858-34F1A5F9042B}" dt="2023-03-11T19:54:43.756" v="1196"/>
        <pc:sldMkLst>
          <pc:docMk/>
          <pc:sldMk cId="1947700798" sldId="281"/>
        </pc:sldMkLst>
      </pc:sldChg>
      <pc:sldChg chg="modSp add mod">
        <pc:chgData name="Phuong Van" userId="180a5dcf-d26c-494d-8d28-5e3391950b0b" providerId="ADAL" clId="{47288914-4606-4D5F-B858-34F1A5F9042B}" dt="2023-03-11T20:27:30.224" v="3421" actId="14100"/>
        <pc:sldMkLst>
          <pc:docMk/>
          <pc:sldMk cId="254052790" sldId="282"/>
        </pc:sldMkLst>
        <pc:spChg chg="mod">
          <ac:chgData name="Phuong Van" userId="180a5dcf-d26c-494d-8d28-5e3391950b0b" providerId="ADAL" clId="{47288914-4606-4D5F-B858-34F1A5F9042B}" dt="2023-03-11T20:27:25.786" v="3419" actId="1076"/>
          <ac:spMkLst>
            <pc:docMk/>
            <pc:sldMk cId="254052790" sldId="282"/>
            <ac:spMk id="4" creationId="{4AF0A06C-D62E-128A-177F-43DC0CCABBB3}"/>
          </ac:spMkLst>
        </pc:spChg>
        <pc:picChg chg="mod">
          <ac:chgData name="Phuong Van" userId="180a5dcf-d26c-494d-8d28-5e3391950b0b" providerId="ADAL" clId="{47288914-4606-4D5F-B858-34F1A5F9042B}" dt="2023-03-11T20:27:30.224" v="3421" actId="14100"/>
          <ac:picMkLst>
            <pc:docMk/>
            <pc:sldMk cId="254052790" sldId="282"/>
            <ac:picMk id="2" creationId="{CA731A57-DEB9-3DCD-302F-B059AF09B3D0}"/>
          </ac:picMkLst>
        </pc:picChg>
      </pc:sldChg>
      <pc:sldChg chg="addSp delSp modSp add mod">
        <pc:chgData name="Phuong Van" userId="180a5dcf-d26c-494d-8d28-5e3391950b0b" providerId="ADAL" clId="{47288914-4606-4D5F-B858-34F1A5F9042B}" dt="2023-03-11T19:57:04.124" v="1292" actId="21"/>
        <pc:sldMkLst>
          <pc:docMk/>
          <pc:sldMk cId="1067852712" sldId="283"/>
        </pc:sldMkLst>
        <pc:spChg chg="mod">
          <ac:chgData name="Phuong Van" userId="180a5dcf-d26c-494d-8d28-5e3391950b0b" providerId="ADAL" clId="{47288914-4606-4D5F-B858-34F1A5F9042B}" dt="2023-03-11T19:56:17.037" v="1289" actId="20577"/>
          <ac:spMkLst>
            <pc:docMk/>
            <pc:sldMk cId="1067852712" sldId="283"/>
            <ac:spMk id="488" creationId="{00000000-0000-0000-0000-000000000000}"/>
          </ac:spMkLst>
        </pc:spChg>
        <pc:picChg chg="add del mod">
          <ac:chgData name="Phuong Van" userId="180a5dcf-d26c-494d-8d28-5e3391950b0b" providerId="ADAL" clId="{47288914-4606-4D5F-B858-34F1A5F9042B}" dt="2023-03-11T19:57:04.124" v="1292" actId="21"/>
          <ac:picMkLst>
            <pc:docMk/>
            <pc:sldMk cId="1067852712" sldId="283"/>
            <ac:picMk id="3" creationId="{FC53BBED-86D8-341C-1B29-F8F27961C2DE}"/>
          </ac:picMkLst>
        </pc:picChg>
      </pc:sldChg>
      <pc:sldChg chg="addSp modSp add mod">
        <pc:chgData name="Phuong Van" userId="180a5dcf-d26c-494d-8d28-5e3391950b0b" providerId="ADAL" clId="{47288914-4606-4D5F-B858-34F1A5F9042B}" dt="2023-03-11T20:25:05.975" v="3407" actId="207"/>
        <pc:sldMkLst>
          <pc:docMk/>
          <pc:sldMk cId="2744001294" sldId="284"/>
        </pc:sldMkLst>
        <pc:spChg chg="add mod">
          <ac:chgData name="Phuong Van" userId="180a5dcf-d26c-494d-8d28-5e3391950b0b" providerId="ADAL" clId="{47288914-4606-4D5F-B858-34F1A5F9042B}" dt="2023-03-11T20:25:05.975" v="3407" actId="207"/>
          <ac:spMkLst>
            <pc:docMk/>
            <pc:sldMk cId="2744001294" sldId="284"/>
            <ac:spMk id="2" creationId="{3D781E07-CF3A-1315-E480-409426213C41}"/>
          </ac:spMkLst>
        </pc:spChg>
        <pc:spChg chg="mod">
          <ac:chgData name="Phuong Van" userId="180a5dcf-d26c-494d-8d28-5e3391950b0b" providerId="ADAL" clId="{47288914-4606-4D5F-B858-34F1A5F9042B}" dt="2023-03-11T19:57:25.592" v="1305" actId="20577"/>
          <ac:spMkLst>
            <pc:docMk/>
            <pc:sldMk cId="2744001294" sldId="284"/>
            <ac:spMk id="488" creationId="{00000000-0000-0000-0000-000000000000}"/>
          </ac:spMkLst>
        </pc:spChg>
      </pc:sldChg>
      <pc:sldChg chg="modSp add del mod">
        <pc:chgData name="Phuong Van" userId="180a5dcf-d26c-494d-8d28-5e3391950b0b" providerId="ADAL" clId="{47288914-4606-4D5F-B858-34F1A5F9042B}" dt="2023-03-11T20:17:39.830" v="2637" actId="47"/>
        <pc:sldMkLst>
          <pc:docMk/>
          <pc:sldMk cId="520213411" sldId="285"/>
        </pc:sldMkLst>
        <pc:spChg chg="mod">
          <ac:chgData name="Phuong Van" userId="180a5dcf-d26c-494d-8d28-5e3391950b0b" providerId="ADAL" clId="{47288914-4606-4D5F-B858-34F1A5F9042B}" dt="2023-03-11T19:58:16.845" v="1346" actId="20577"/>
          <ac:spMkLst>
            <pc:docMk/>
            <pc:sldMk cId="520213411" sldId="285"/>
            <ac:spMk id="488" creationId="{00000000-0000-0000-0000-000000000000}"/>
          </ac:spMkLst>
        </pc:spChg>
      </pc:sldChg>
      <pc:sldChg chg="add del">
        <pc:chgData name="Phuong Van" userId="180a5dcf-d26c-494d-8d28-5e3391950b0b" providerId="ADAL" clId="{47288914-4606-4D5F-B858-34F1A5F9042B}" dt="2023-03-11T20:17:37.888" v="2636" actId="47"/>
        <pc:sldMkLst>
          <pc:docMk/>
          <pc:sldMk cId="2292937027" sldId="286"/>
        </pc:sldMkLst>
      </pc:sldChg>
      <pc:sldChg chg="addSp modSp add mod">
        <pc:chgData name="Phuong Van" userId="180a5dcf-d26c-494d-8d28-5e3391950b0b" providerId="ADAL" clId="{47288914-4606-4D5F-B858-34F1A5F9042B}" dt="2023-03-11T20:04:00.538" v="1794" actId="20577"/>
        <pc:sldMkLst>
          <pc:docMk/>
          <pc:sldMk cId="75054871" sldId="287"/>
        </pc:sldMkLst>
        <pc:spChg chg="mod">
          <ac:chgData name="Phuong Van" userId="180a5dcf-d26c-494d-8d28-5e3391950b0b" providerId="ADAL" clId="{47288914-4606-4D5F-B858-34F1A5F9042B}" dt="2023-03-11T20:04:00.538" v="1794" actId="20577"/>
          <ac:spMkLst>
            <pc:docMk/>
            <pc:sldMk cId="75054871" sldId="287"/>
            <ac:spMk id="2" creationId="{3D781E07-CF3A-1315-E480-409426213C41}"/>
          </ac:spMkLst>
        </pc:spChg>
        <pc:spChg chg="mod">
          <ac:chgData name="Phuong Van" userId="180a5dcf-d26c-494d-8d28-5e3391950b0b" providerId="ADAL" clId="{47288914-4606-4D5F-B858-34F1A5F9042B}" dt="2023-03-11T20:01:31.087" v="1723" actId="20577"/>
          <ac:spMkLst>
            <pc:docMk/>
            <pc:sldMk cId="75054871" sldId="287"/>
            <ac:spMk id="488" creationId="{00000000-0000-0000-0000-000000000000}"/>
          </ac:spMkLst>
        </pc:spChg>
        <pc:picChg chg="add mod">
          <ac:chgData name="Phuong Van" userId="180a5dcf-d26c-494d-8d28-5e3391950b0b" providerId="ADAL" clId="{47288914-4606-4D5F-B858-34F1A5F9042B}" dt="2023-03-11T20:02:12.398" v="1784" actId="14100"/>
          <ac:picMkLst>
            <pc:docMk/>
            <pc:sldMk cId="75054871" sldId="287"/>
            <ac:picMk id="4" creationId="{B0ED902F-4DA8-DCC0-D386-0517F876C0E9}"/>
          </ac:picMkLst>
        </pc:picChg>
      </pc:sldChg>
      <pc:sldChg chg="add">
        <pc:chgData name="Phuong Van" userId="180a5dcf-d26c-494d-8d28-5e3391950b0b" providerId="ADAL" clId="{47288914-4606-4D5F-B858-34F1A5F9042B}" dt="2023-03-11T20:02:31.527" v="1785"/>
        <pc:sldMkLst>
          <pc:docMk/>
          <pc:sldMk cId="3962851896" sldId="288"/>
        </pc:sldMkLst>
      </pc:sldChg>
      <pc:sldChg chg="addSp delSp modSp add mod">
        <pc:chgData name="Phuong Van" userId="180a5dcf-d26c-494d-8d28-5e3391950b0b" providerId="ADAL" clId="{47288914-4606-4D5F-B858-34F1A5F9042B}" dt="2023-03-11T20:26:55.841" v="3412" actId="1076"/>
        <pc:sldMkLst>
          <pc:docMk/>
          <pc:sldMk cId="2233078569" sldId="289"/>
        </pc:sldMkLst>
        <pc:spChg chg="mod">
          <ac:chgData name="Phuong Van" userId="180a5dcf-d26c-494d-8d28-5e3391950b0b" providerId="ADAL" clId="{47288914-4606-4D5F-B858-34F1A5F9042B}" dt="2023-03-11T20:26:50.107" v="3411" actId="255"/>
          <ac:spMkLst>
            <pc:docMk/>
            <pc:sldMk cId="2233078569" sldId="289"/>
            <ac:spMk id="2" creationId="{3D781E07-CF3A-1315-E480-409426213C41}"/>
          </ac:spMkLst>
        </pc:spChg>
        <pc:picChg chg="del">
          <ac:chgData name="Phuong Van" userId="180a5dcf-d26c-494d-8d28-5e3391950b0b" providerId="ADAL" clId="{47288914-4606-4D5F-B858-34F1A5F9042B}" dt="2023-03-11T20:03:28.342" v="1787" actId="478"/>
          <ac:picMkLst>
            <pc:docMk/>
            <pc:sldMk cId="2233078569" sldId="289"/>
            <ac:picMk id="4" creationId="{B0ED902F-4DA8-DCC0-D386-0517F876C0E9}"/>
          </ac:picMkLst>
        </pc:picChg>
        <pc:picChg chg="add mod">
          <ac:chgData name="Phuong Van" userId="180a5dcf-d26c-494d-8d28-5e3391950b0b" providerId="ADAL" clId="{47288914-4606-4D5F-B858-34F1A5F9042B}" dt="2023-03-11T20:26:55.841" v="3412" actId="1076"/>
          <ac:picMkLst>
            <pc:docMk/>
            <pc:sldMk cId="2233078569" sldId="289"/>
            <ac:picMk id="5" creationId="{1E9CCE40-6189-CC86-362F-112DC87C41CB}"/>
          </ac:picMkLst>
        </pc:picChg>
        <pc:picChg chg="add mod">
          <ac:chgData name="Phuong Van" userId="180a5dcf-d26c-494d-8d28-5e3391950b0b" providerId="ADAL" clId="{47288914-4606-4D5F-B858-34F1A5F9042B}" dt="2023-03-11T20:26:55.841" v="3412" actId="1076"/>
          <ac:picMkLst>
            <pc:docMk/>
            <pc:sldMk cId="2233078569" sldId="289"/>
            <ac:picMk id="7" creationId="{ABC41FA2-0CFC-63D4-45F6-1C193549C5B9}"/>
          </ac:picMkLst>
        </pc:picChg>
      </pc:sldChg>
      <pc:sldChg chg="addSp delSp modSp add del mod">
        <pc:chgData name="Phuong Van" userId="180a5dcf-d26c-494d-8d28-5e3391950b0b" providerId="ADAL" clId="{47288914-4606-4D5F-B858-34F1A5F9042B}" dt="2023-03-11T20:17:48.028" v="2638" actId="47"/>
        <pc:sldMkLst>
          <pc:docMk/>
          <pc:sldMk cId="4257029440" sldId="290"/>
        </pc:sldMkLst>
        <pc:spChg chg="mod">
          <ac:chgData name="Phuong Van" userId="180a5dcf-d26c-494d-8d28-5e3391950b0b" providerId="ADAL" clId="{47288914-4606-4D5F-B858-34F1A5F9042B}" dt="2023-03-11T20:12:41.215" v="2246" actId="20577"/>
          <ac:spMkLst>
            <pc:docMk/>
            <pc:sldMk cId="4257029440" sldId="290"/>
            <ac:spMk id="2" creationId="{3D781E07-CF3A-1315-E480-409426213C41}"/>
          </ac:spMkLst>
        </pc:spChg>
        <pc:picChg chg="add del mod">
          <ac:chgData name="Phuong Van" userId="180a5dcf-d26c-494d-8d28-5e3391950b0b" providerId="ADAL" clId="{47288914-4606-4D5F-B858-34F1A5F9042B}" dt="2023-03-11T20:12:48.781" v="2247" actId="21"/>
          <ac:picMkLst>
            <pc:docMk/>
            <pc:sldMk cId="4257029440" sldId="290"/>
            <ac:picMk id="4" creationId="{6E2D8551-FE42-E931-36BE-EE7389AD1982}"/>
          </ac:picMkLst>
        </pc:picChg>
        <pc:picChg chg="del">
          <ac:chgData name="Phuong Van" userId="180a5dcf-d26c-494d-8d28-5e3391950b0b" providerId="ADAL" clId="{47288914-4606-4D5F-B858-34F1A5F9042B}" dt="2023-03-11T20:08:38.007" v="2062" actId="478"/>
          <ac:picMkLst>
            <pc:docMk/>
            <pc:sldMk cId="4257029440" sldId="290"/>
            <ac:picMk id="5" creationId="{1E9CCE40-6189-CC86-362F-112DC87C41CB}"/>
          </ac:picMkLst>
        </pc:picChg>
      </pc:sldChg>
      <pc:sldChg chg="addSp delSp modSp add mod">
        <pc:chgData name="Phuong Van" userId="180a5dcf-d26c-494d-8d28-5e3391950b0b" providerId="ADAL" clId="{47288914-4606-4D5F-B858-34F1A5F9042B}" dt="2023-03-11T20:27:00.492" v="3413" actId="403"/>
        <pc:sldMkLst>
          <pc:docMk/>
          <pc:sldMk cId="2158741208" sldId="291"/>
        </pc:sldMkLst>
        <pc:spChg chg="mod">
          <ac:chgData name="Phuong Van" userId="180a5dcf-d26c-494d-8d28-5e3391950b0b" providerId="ADAL" clId="{47288914-4606-4D5F-B858-34F1A5F9042B}" dt="2023-03-11T20:27:00.492" v="3413" actId="403"/>
          <ac:spMkLst>
            <pc:docMk/>
            <pc:sldMk cId="2158741208" sldId="291"/>
            <ac:spMk id="2" creationId="{3D781E07-CF3A-1315-E480-409426213C41}"/>
          </ac:spMkLst>
        </pc:spChg>
        <pc:spChg chg="add mod">
          <ac:chgData name="Phuong Van" userId="180a5dcf-d26c-494d-8d28-5e3391950b0b" providerId="ADAL" clId="{47288914-4606-4D5F-B858-34F1A5F9042B}" dt="2023-03-11T20:15:44.061" v="2467" actId="1076"/>
          <ac:spMkLst>
            <pc:docMk/>
            <pc:sldMk cId="2158741208" sldId="291"/>
            <ac:spMk id="9" creationId="{3FAD6B0A-D90A-0E71-2216-D77A712F7108}"/>
          </ac:spMkLst>
        </pc:spChg>
        <pc:spChg chg="add mod">
          <ac:chgData name="Phuong Van" userId="180a5dcf-d26c-494d-8d28-5e3391950b0b" providerId="ADAL" clId="{47288914-4606-4D5F-B858-34F1A5F9042B}" dt="2023-03-11T20:15:39.325" v="2466" actId="20577"/>
          <ac:spMkLst>
            <pc:docMk/>
            <pc:sldMk cId="2158741208" sldId="291"/>
            <ac:spMk id="10" creationId="{24B9349B-7770-90DD-0C38-5CA99A36BB35}"/>
          </ac:spMkLst>
        </pc:spChg>
        <pc:picChg chg="del">
          <ac:chgData name="Phuong Van" userId="180a5dcf-d26c-494d-8d28-5e3391950b0b" providerId="ADAL" clId="{47288914-4606-4D5F-B858-34F1A5F9042B}" dt="2023-03-11T20:10:01.876" v="2075" actId="478"/>
          <ac:picMkLst>
            <pc:docMk/>
            <pc:sldMk cId="2158741208" sldId="291"/>
            <ac:picMk id="4" creationId="{6E2D8551-FE42-E931-36BE-EE7389AD1982}"/>
          </ac:picMkLst>
        </pc:picChg>
        <pc:picChg chg="add mod ord">
          <ac:chgData name="Phuong Van" userId="180a5dcf-d26c-494d-8d28-5e3391950b0b" providerId="ADAL" clId="{47288914-4606-4D5F-B858-34F1A5F9042B}" dt="2023-03-11T20:15:09.390" v="2377" actId="166"/>
          <ac:picMkLst>
            <pc:docMk/>
            <pc:sldMk cId="2158741208" sldId="291"/>
            <ac:picMk id="5" creationId="{AE76CE14-7794-A9ED-D86C-2776049BD9BE}"/>
          </ac:picMkLst>
        </pc:picChg>
        <pc:picChg chg="add del mod">
          <ac:chgData name="Phuong Van" userId="180a5dcf-d26c-494d-8d28-5e3391950b0b" providerId="ADAL" clId="{47288914-4606-4D5F-B858-34F1A5F9042B}" dt="2023-03-11T20:14:38.171" v="2372" actId="478"/>
          <ac:picMkLst>
            <pc:docMk/>
            <pc:sldMk cId="2158741208" sldId="291"/>
            <ac:picMk id="7" creationId="{B5C1AF8C-4B45-22B5-0581-C33941E263F2}"/>
          </ac:picMkLst>
        </pc:picChg>
        <pc:picChg chg="add mod">
          <ac:chgData name="Phuong Van" userId="180a5dcf-d26c-494d-8d28-5e3391950b0b" providerId="ADAL" clId="{47288914-4606-4D5F-B858-34F1A5F9042B}" dt="2023-03-11T20:17:07.749" v="2616" actId="1076"/>
          <ac:picMkLst>
            <pc:docMk/>
            <pc:sldMk cId="2158741208" sldId="291"/>
            <ac:picMk id="12" creationId="{810CD937-15DC-3A2F-5213-682688ABFFF7}"/>
          </ac:picMkLst>
        </pc:picChg>
      </pc:sldChg>
      <pc:sldChg chg="modSp add mod">
        <pc:chgData name="Phuong Van" userId="180a5dcf-d26c-494d-8d28-5e3391950b0b" providerId="ADAL" clId="{47288914-4606-4D5F-B858-34F1A5F9042B}" dt="2023-03-11T20:25:15.834" v="3409" actId="207"/>
        <pc:sldMkLst>
          <pc:docMk/>
          <pc:sldMk cId="3162433972" sldId="292"/>
        </pc:sldMkLst>
        <pc:spChg chg="mod">
          <ac:chgData name="Phuong Van" userId="180a5dcf-d26c-494d-8d28-5e3391950b0b" providerId="ADAL" clId="{47288914-4606-4D5F-B858-34F1A5F9042B}" dt="2023-03-11T20:25:15.834" v="3409" actId="207"/>
          <ac:spMkLst>
            <pc:docMk/>
            <pc:sldMk cId="3162433972" sldId="292"/>
            <ac:spMk id="2" creationId="{3D781E07-CF3A-1315-E480-409426213C41}"/>
          </ac:spMkLst>
        </pc:spChg>
        <pc:spChg chg="mod">
          <ac:chgData name="Phuong Van" userId="180a5dcf-d26c-494d-8d28-5e3391950b0b" providerId="ADAL" clId="{47288914-4606-4D5F-B858-34F1A5F9042B}" dt="2023-03-11T20:20:25.664" v="2682" actId="20577"/>
          <ac:spMkLst>
            <pc:docMk/>
            <pc:sldMk cId="3162433972" sldId="292"/>
            <ac:spMk id="488" creationId="{00000000-0000-0000-0000-000000000000}"/>
          </ac:spMkLst>
        </pc:spChg>
      </pc:sldChg>
    </pc:docChg>
  </pc:docChgLst>
  <pc:docChgLst>
    <pc:chgData name="Phuong Van" userId="S::pvan01@syr.edu::180a5dcf-d26c-494d-8d28-5e3391950b0b" providerId="AD" clId="Web-{D65AA811-C5E7-44D8-B66A-720B1CFE212F}"/>
    <pc:docChg chg="modSld">
      <pc:chgData name="Phuong Van" userId="S::pvan01@syr.edu::180a5dcf-d26c-494d-8d28-5e3391950b0b" providerId="AD" clId="Web-{D65AA811-C5E7-44D8-B66A-720B1CFE212F}" dt="2023-02-18T20:53:37.461" v="25"/>
      <pc:docMkLst>
        <pc:docMk/>
      </pc:docMkLst>
      <pc:sldChg chg="delSp">
        <pc:chgData name="Phuong Van" userId="S::pvan01@syr.edu::180a5dcf-d26c-494d-8d28-5e3391950b0b" providerId="AD" clId="Web-{D65AA811-C5E7-44D8-B66A-720B1CFE212F}" dt="2023-02-18T20:53:37.461" v="25"/>
        <pc:sldMkLst>
          <pc:docMk/>
          <pc:sldMk cId="0" sldId="256"/>
        </pc:sldMkLst>
        <pc:spChg chg="del">
          <ac:chgData name="Phuong Van" userId="S::pvan01@syr.edu::180a5dcf-d26c-494d-8d28-5e3391950b0b" providerId="AD" clId="Web-{D65AA811-C5E7-44D8-B66A-720B1CFE212F}" dt="2023-02-18T20:53:06.570" v="20"/>
          <ac:spMkLst>
            <pc:docMk/>
            <pc:sldMk cId="0" sldId="256"/>
            <ac:spMk id="71" creationId="{00000000-0000-0000-0000-000000000000}"/>
          </ac:spMkLst>
        </pc:spChg>
        <pc:spChg chg="del">
          <ac:chgData name="Phuong Van" userId="S::pvan01@syr.edu::180a5dcf-d26c-494d-8d28-5e3391950b0b" providerId="AD" clId="Web-{D65AA811-C5E7-44D8-B66A-720B1CFE212F}" dt="2023-02-18T20:53:06.570" v="19"/>
          <ac:spMkLst>
            <pc:docMk/>
            <pc:sldMk cId="0" sldId="256"/>
            <ac:spMk id="72" creationId="{00000000-0000-0000-0000-000000000000}"/>
          </ac:spMkLst>
        </pc:spChg>
        <pc:spChg chg="del">
          <ac:chgData name="Phuong Van" userId="S::pvan01@syr.edu::180a5dcf-d26c-494d-8d28-5e3391950b0b" providerId="AD" clId="Web-{D65AA811-C5E7-44D8-B66A-720B1CFE212F}" dt="2023-02-18T20:52:57.429" v="2"/>
          <ac:spMkLst>
            <pc:docMk/>
            <pc:sldMk cId="0" sldId="256"/>
            <ac:spMk id="73" creationId="{00000000-0000-0000-0000-000000000000}"/>
          </ac:spMkLst>
        </pc:spChg>
        <pc:spChg chg="del">
          <ac:chgData name="Phuong Van" userId="S::pvan01@syr.edu::180a5dcf-d26c-494d-8d28-5e3391950b0b" providerId="AD" clId="Web-{D65AA811-C5E7-44D8-B66A-720B1CFE212F}" dt="2023-02-18T20:53:06.570" v="18"/>
          <ac:spMkLst>
            <pc:docMk/>
            <pc:sldMk cId="0" sldId="256"/>
            <ac:spMk id="91" creationId="{00000000-0000-0000-0000-000000000000}"/>
          </ac:spMkLst>
        </pc:spChg>
        <pc:spChg chg="del">
          <ac:chgData name="Phuong Van" userId="S::pvan01@syr.edu::180a5dcf-d26c-494d-8d28-5e3391950b0b" providerId="AD" clId="Web-{D65AA811-C5E7-44D8-B66A-720B1CFE212F}" dt="2023-02-18T20:53:06.570" v="17"/>
          <ac:spMkLst>
            <pc:docMk/>
            <pc:sldMk cId="0" sldId="256"/>
            <ac:spMk id="92" creationId="{00000000-0000-0000-0000-000000000000}"/>
          </ac:spMkLst>
        </pc:spChg>
        <pc:spChg chg="del">
          <ac:chgData name="Phuong Van" userId="S::pvan01@syr.edu::180a5dcf-d26c-494d-8d28-5e3391950b0b" providerId="AD" clId="Web-{D65AA811-C5E7-44D8-B66A-720B1CFE212F}" dt="2023-02-18T20:53:06.570" v="16"/>
          <ac:spMkLst>
            <pc:docMk/>
            <pc:sldMk cId="0" sldId="256"/>
            <ac:spMk id="93" creationId="{00000000-0000-0000-0000-000000000000}"/>
          </ac:spMkLst>
        </pc:spChg>
        <pc:spChg chg="del">
          <ac:chgData name="Phuong Van" userId="S::pvan01@syr.edu::180a5dcf-d26c-494d-8d28-5e3391950b0b" providerId="AD" clId="Web-{D65AA811-C5E7-44D8-B66A-720B1CFE212F}" dt="2023-02-18T20:53:06.570" v="15"/>
          <ac:spMkLst>
            <pc:docMk/>
            <pc:sldMk cId="0" sldId="256"/>
            <ac:spMk id="95" creationId="{00000000-0000-0000-0000-000000000000}"/>
          </ac:spMkLst>
        </pc:spChg>
        <pc:spChg chg="del">
          <ac:chgData name="Phuong Van" userId="S::pvan01@syr.edu::180a5dcf-d26c-494d-8d28-5e3391950b0b" providerId="AD" clId="Web-{D65AA811-C5E7-44D8-B66A-720B1CFE212F}" dt="2023-02-18T20:53:06.570" v="14"/>
          <ac:spMkLst>
            <pc:docMk/>
            <pc:sldMk cId="0" sldId="256"/>
            <ac:spMk id="96" creationId="{00000000-0000-0000-0000-000000000000}"/>
          </ac:spMkLst>
        </pc:spChg>
        <pc:spChg chg="del">
          <ac:chgData name="Phuong Van" userId="S::pvan01@syr.edu::180a5dcf-d26c-494d-8d28-5e3391950b0b" providerId="AD" clId="Web-{D65AA811-C5E7-44D8-B66A-720B1CFE212F}" dt="2023-02-18T20:53:06.570" v="13"/>
          <ac:spMkLst>
            <pc:docMk/>
            <pc:sldMk cId="0" sldId="256"/>
            <ac:spMk id="97" creationId="{00000000-0000-0000-0000-000000000000}"/>
          </ac:spMkLst>
        </pc:spChg>
        <pc:spChg chg="del">
          <ac:chgData name="Phuong Van" userId="S::pvan01@syr.edu::180a5dcf-d26c-494d-8d28-5e3391950b0b" providerId="AD" clId="Web-{D65AA811-C5E7-44D8-B66A-720B1CFE212F}" dt="2023-02-18T20:53:06.570" v="12"/>
          <ac:spMkLst>
            <pc:docMk/>
            <pc:sldMk cId="0" sldId="256"/>
            <ac:spMk id="98" creationId="{00000000-0000-0000-0000-000000000000}"/>
          </ac:spMkLst>
        </pc:spChg>
        <pc:spChg chg="del">
          <ac:chgData name="Phuong Van" userId="S::pvan01@syr.edu::180a5dcf-d26c-494d-8d28-5e3391950b0b" providerId="AD" clId="Web-{D65AA811-C5E7-44D8-B66A-720B1CFE212F}" dt="2023-02-18T20:53:06.570" v="11"/>
          <ac:spMkLst>
            <pc:docMk/>
            <pc:sldMk cId="0" sldId="256"/>
            <ac:spMk id="99" creationId="{00000000-0000-0000-0000-000000000000}"/>
          </ac:spMkLst>
        </pc:spChg>
        <pc:spChg chg="del">
          <ac:chgData name="Phuong Van" userId="S::pvan01@syr.edu::180a5dcf-d26c-494d-8d28-5e3391950b0b" providerId="AD" clId="Web-{D65AA811-C5E7-44D8-B66A-720B1CFE212F}" dt="2023-02-18T20:53:06.570" v="10"/>
          <ac:spMkLst>
            <pc:docMk/>
            <pc:sldMk cId="0" sldId="256"/>
            <ac:spMk id="100" creationId="{00000000-0000-0000-0000-000000000000}"/>
          </ac:spMkLst>
        </pc:spChg>
        <pc:spChg chg="del">
          <ac:chgData name="Phuong Van" userId="S::pvan01@syr.edu::180a5dcf-d26c-494d-8d28-5e3391950b0b" providerId="AD" clId="Web-{D65AA811-C5E7-44D8-B66A-720B1CFE212F}" dt="2023-02-18T20:53:06.570" v="9"/>
          <ac:spMkLst>
            <pc:docMk/>
            <pc:sldMk cId="0" sldId="256"/>
            <ac:spMk id="101" creationId="{00000000-0000-0000-0000-000000000000}"/>
          </ac:spMkLst>
        </pc:spChg>
        <pc:spChg chg="del">
          <ac:chgData name="Phuong Van" userId="S::pvan01@syr.edu::180a5dcf-d26c-494d-8d28-5e3391950b0b" providerId="AD" clId="Web-{D65AA811-C5E7-44D8-B66A-720B1CFE212F}" dt="2023-02-18T20:53:06.570" v="8"/>
          <ac:spMkLst>
            <pc:docMk/>
            <pc:sldMk cId="0" sldId="256"/>
            <ac:spMk id="102" creationId="{00000000-0000-0000-0000-000000000000}"/>
          </ac:spMkLst>
        </pc:spChg>
        <pc:spChg chg="del">
          <ac:chgData name="Phuong Van" userId="S::pvan01@syr.edu::180a5dcf-d26c-494d-8d28-5e3391950b0b" providerId="AD" clId="Web-{D65AA811-C5E7-44D8-B66A-720B1CFE212F}" dt="2023-02-18T20:53:06.570" v="7"/>
          <ac:spMkLst>
            <pc:docMk/>
            <pc:sldMk cId="0" sldId="256"/>
            <ac:spMk id="103" creationId="{00000000-0000-0000-0000-000000000000}"/>
          </ac:spMkLst>
        </pc:spChg>
        <pc:spChg chg="del">
          <ac:chgData name="Phuong Van" userId="S::pvan01@syr.edu::180a5dcf-d26c-494d-8d28-5e3391950b0b" providerId="AD" clId="Web-{D65AA811-C5E7-44D8-B66A-720B1CFE212F}" dt="2023-02-18T20:53:06.570" v="6"/>
          <ac:spMkLst>
            <pc:docMk/>
            <pc:sldMk cId="0" sldId="256"/>
            <ac:spMk id="104" creationId="{00000000-0000-0000-0000-000000000000}"/>
          </ac:spMkLst>
        </pc:spChg>
        <pc:spChg chg="del">
          <ac:chgData name="Phuong Van" userId="S::pvan01@syr.edu::180a5dcf-d26c-494d-8d28-5e3391950b0b" providerId="AD" clId="Web-{D65AA811-C5E7-44D8-B66A-720B1CFE212F}" dt="2023-02-18T20:53:06.570" v="5"/>
          <ac:spMkLst>
            <pc:docMk/>
            <pc:sldMk cId="0" sldId="256"/>
            <ac:spMk id="105" creationId="{00000000-0000-0000-0000-000000000000}"/>
          </ac:spMkLst>
        </pc:spChg>
        <pc:spChg chg="del">
          <ac:chgData name="Phuong Van" userId="S::pvan01@syr.edu::180a5dcf-d26c-494d-8d28-5e3391950b0b" providerId="AD" clId="Web-{D65AA811-C5E7-44D8-B66A-720B1CFE212F}" dt="2023-02-18T20:53:06.570" v="4"/>
          <ac:spMkLst>
            <pc:docMk/>
            <pc:sldMk cId="0" sldId="256"/>
            <ac:spMk id="106" creationId="{00000000-0000-0000-0000-000000000000}"/>
          </ac:spMkLst>
        </pc:spChg>
        <pc:spChg chg="del">
          <ac:chgData name="Phuong Van" userId="S::pvan01@syr.edu::180a5dcf-d26c-494d-8d28-5e3391950b0b" providerId="AD" clId="Web-{D65AA811-C5E7-44D8-B66A-720B1CFE212F}" dt="2023-02-18T20:53:12.617" v="22"/>
          <ac:spMkLst>
            <pc:docMk/>
            <pc:sldMk cId="0" sldId="256"/>
            <ac:spMk id="107" creationId="{00000000-0000-0000-0000-000000000000}"/>
          </ac:spMkLst>
        </pc:spChg>
        <pc:spChg chg="del">
          <ac:chgData name="Phuong Van" userId="S::pvan01@syr.edu::180a5dcf-d26c-494d-8d28-5e3391950b0b" providerId="AD" clId="Web-{D65AA811-C5E7-44D8-B66A-720B1CFE212F}" dt="2023-02-18T20:53:10.226" v="21"/>
          <ac:spMkLst>
            <pc:docMk/>
            <pc:sldMk cId="0" sldId="256"/>
            <ac:spMk id="108" creationId="{00000000-0000-0000-0000-000000000000}"/>
          </ac:spMkLst>
        </pc:spChg>
        <pc:spChg chg="del">
          <ac:chgData name="Phuong Van" userId="S::pvan01@syr.edu::180a5dcf-d26c-494d-8d28-5e3391950b0b" providerId="AD" clId="Web-{D65AA811-C5E7-44D8-B66A-720B1CFE212F}" dt="2023-02-18T20:52:59.757" v="3"/>
          <ac:spMkLst>
            <pc:docMk/>
            <pc:sldMk cId="0" sldId="256"/>
            <ac:spMk id="116" creationId="{00000000-0000-0000-0000-000000000000}"/>
          </ac:spMkLst>
        </pc:spChg>
        <pc:grpChg chg="del">
          <ac:chgData name="Phuong Van" userId="S::pvan01@syr.edu::180a5dcf-d26c-494d-8d28-5e3391950b0b" providerId="AD" clId="Web-{D65AA811-C5E7-44D8-B66A-720B1CFE212F}" dt="2023-02-18T20:52:51.601" v="1"/>
          <ac:grpSpMkLst>
            <pc:docMk/>
            <pc:sldMk cId="0" sldId="256"/>
            <ac:grpSpMk id="60" creationId="{00000000-0000-0000-0000-000000000000}"/>
          </ac:grpSpMkLst>
        </pc:grpChg>
        <pc:grpChg chg="del">
          <ac:chgData name="Phuong Van" userId="S::pvan01@syr.edu::180a5dcf-d26c-494d-8d28-5e3391950b0b" providerId="AD" clId="Web-{D65AA811-C5E7-44D8-B66A-720B1CFE212F}" dt="2023-02-18T20:53:19.007" v="23"/>
          <ac:grpSpMkLst>
            <pc:docMk/>
            <pc:sldMk cId="0" sldId="256"/>
            <ac:grpSpMk id="65" creationId="{00000000-0000-0000-0000-000000000000}"/>
          </ac:grpSpMkLst>
        </pc:grpChg>
        <pc:grpChg chg="del">
          <ac:chgData name="Phuong Van" userId="S::pvan01@syr.edu::180a5dcf-d26c-494d-8d28-5e3391950b0b" providerId="AD" clId="Web-{D65AA811-C5E7-44D8-B66A-720B1CFE212F}" dt="2023-02-18T20:53:37.461" v="25"/>
          <ac:grpSpMkLst>
            <pc:docMk/>
            <pc:sldMk cId="0" sldId="256"/>
            <ac:grpSpMk id="68" creationId="{00000000-0000-0000-0000-000000000000}"/>
          </ac:grpSpMkLst>
        </pc:grpChg>
        <pc:grpChg chg="del">
          <ac:chgData name="Phuong Van" userId="S::pvan01@syr.edu::180a5dcf-d26c-494d-8d28-5e3391950b0b" providerId="AD" clId="Web-{D65AA811-C5E7-44D8-B66A-720B1CFE212F}" dt="2023-02-18T20:52:47.757" v="0"/>
          <ac:grpSpMkLst>
            <pc:docMk/>
            <pc:sldMk cId="0" sldId="256"/>
            <ac:grpSpMk id="74" creationId="{00000000-0000-0000-0000-000000000000}"/>
          </ac:grpSpMkLst>
        </pc:grpChg>
        <pc:grpChg chg="del">
          <ac:chgData name="Phuong Van" userId="S::pvan01@syr.edu::180a5dcf-d26c-494d-8d28-5e3391950b0b" providerId="AD" clId="Web-{D65AA811-C5E7-44D8-B66A-720B1CFE212F}" dt="2023-02-18T20:53:33.851" v="24"/>
          <ac:grpSpMkLst>
            <pc:docMk/>
            <pc:sldMk cId="0" sldId="256"/>
            <ac:grpSpMk id="113" creationId="{00000000-0000-0000-0000-000000000000}"/>
          </ac:grpSpMkLst>
        </pc:gr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8cfbd2c2f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8cfbd2c2f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8cfbd2c2fb_0_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8cfbd2c2fb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52606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8cfbd2c2fb_0_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8cfbd2c2fb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03773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8cfbd2c2fb_0_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8cfbd2c2fb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88187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61900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8cfbd2c2fb_0_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8cfbd2c2fb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66925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8cfbd2c2fb_0_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8cfbd2c2fb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13297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Font typeface="Fira Sans"/>
              <a:buNone/>
              <a:defRPr sz="2800">
                <a:latin typeface="Fira Sans"/>
                <a:ea typeface="Fira Sans"/>
                <a:cs typeface="Fira Sans"/>
                <a:sym typeface="Fira Sans"/>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Font typeface="Muli"/>
              <a:buChar char="■"/>
              <a:defRPr>
                <a:latin typeface="Muli"/>
                <a:ea typeface="Muli"/>
                <a:cs typeface="Muli"/>
                <a:sym typeface="Muli"/>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Font typeface="Fira Sans"/>
              <a:buChar char="●"/>
              <a:defRPr>
                <a:latin typeface="Fira Sans"/>
                <a:ea typeface="Fira Sans"/>
                <a:cs typeface="Fira Sans"/>
                <a:sym typeface="Fira Sans"/>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Font typeface="Fira Sans"/>
              <a:buChar char="●"/>
              <a:defRPr sz="1400">
                <a:latin typeface="Fira Sans"/>
                <a:ea typeface="Fira Sans"/>
                <a:cs typeface="Fira Sans"/>
                <a:sym typeface="Fira Sans"/>
              </a:defRPr>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Font typeface="Fira Sans"/>
              <a:buChar char="■"/>
              <a:defRPr sz="1200">
                <a:latin typeface="Fira Sans"/>
                <a:ea typeface="Fira Sans"/>
                <a:cs typeface="Fira Sans"/>
                <a:sym typeface="Fira Sans"/>
              </a:defRPr>
            </a:lvl3pPr>
            <a:lvl4pPr marL="1828800" lvl="3" indent="-304800">
              <a:spcBef>
                <a:spcPts val="1600"/>
              </a:spcBef>
              <a:spcAft>
                <a:spcPts val="0"/>
              </a:spcAft>
              <a:buSzPts val="1200"/>
              <a:buFont typeface="Fira Sans"/>
              <a:buChar char="●"/>
              <a:defRPr sz="1200">
                <a:latin typeface="Fira Sans"/>
                <a:ea typeface="Fira Sans"/>
                <a:cs typeface="Fira Sans"/>
                <a:sym typeface="Fira Sans"/>
              </a:defRPr>
            </a:lvl4pPr>
            <a:lvl5pPr marL="2286000" lvl="4" indent="-304800">
              <a:spcBef>
                <a:spcPts val="1600"/>
              </a:spcBef>
              <a:spcAft>
                <a:spcPts val="0"/>
              </a:spcAft>
              <a:buSzPts val="1200"/>
              <a:buFont typeface="Fira Sans"/>
              <a:buChar char="○"/>
              <a:defRPr sz="1200">
                <a:latin typeface="Fira Sans"/>
                <a:ea typeface="Fira Sans"/>
                <a:cs typeface="Fira Sans"/>
                <a:sym typeface="Fira Sans"/>
              </a:defRPr>
            </a:lvl5pPr>
            <a:lvl6pPr marL="2743200" lvl="5" indent="-304800">
              <a:spcBef>
                <a:spcPts val="1600"/>
              </a:spcBef>
              <a:spcAft>
                <a:spcPts val="0"/>
              </a:spcAft>
              <a:buSzPts val="1200"/>
              <a:buFont typeface="Fira Sans"/>
              <a:buChar char="■"/>
              <a:defRPr sz="1200">
                <a:latin typeface="Fira Sans"/>
                <a:ea typeface="Fira Sans"/>
                <a:cs typeface="Fira Sans"/>
                <a:sym typeface="Fira Sans"/>
              </a:defRPr>
            </a:lvl6pPr>
            <a:lvl7pPr marL="3200400" lvl="6" indent="-304800">
              <a:spcBef>
                <a:spcPts val="1600"/>
              </a:spcBef>
              <a:spcAft>
                <a:spcPts val="0"/>
              </a:spcAft>
              <a:buSzPts val="1200"/>
              <a:buFont typeface="Fira Sans"/>
              <a:buChar char="●"/>
              <a:defRPr sz="1200">
                <a:latin typeface="Fira Sans"/>
                <a:ea typeface="Fira Sans"/>
                <a:cs typeface="Fira Sans"/>
                <a:sym typeface="Fira Sans"/>
              </a:defRPr>
            </a:lvl7pPr>
            <a:lvl8pPr marL="3657600" lvl="7" indent="-304800">
              <a:spcBef>
                <a:spcPts val="1600"/>
              </a:spcBef>
              <a:spcAft>
                <a:spcPts val="0"/>
              </a:spcAft>
              <a:buSzPts val="1200"/>
              <a:buFont typeface="Fira Sans"/>
              <a:buChar char="○"/>
              <a:defRPr sz="1200">
                <a:latin typeface="Fira Sans"/>
                <a:ea typeface="Fira Sans"/>
                <a:cs typeface="Fira Sans"/>
                <a:sym typeface="Fira Sans"/>
              </a:defRPr>
            </a:lvl8pPr>
            <a:lvl9pPr marL="4114800" lvl="8" indent="-304800">
              <a:spcBef>
                <a:spcPts val="1600"/>
              </a:spcBef>
              <a:spcAft>
                <a:spcPts val="1600"/>
              </a:spcAft>
              <a:buSzPts val="1200"/>
              <a:buFont typeface="Fira Sans"/>
              <a:buChar char="■"/>
              <a:defRPr sz="1200">
                <a:latin typeface="Fira Sans"/>
                <a:ea typeface="Fira Sans"/>
                <a:cs typeface="Fira Sans"/>
                <a:sym typeface="Fira Sans"/>
              </a:defRPr>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Font typeface="Fira Sans"/>
              <a:buChar char="●"/>
              <a:defRPr sz="1400">
                <a:latin typeface="Fira Sans"/>
                <a:ea typeface="Fira Sans"/>
                <a:cs typeface="Fira Sans"/>
                <a:sym typeface="Fira Sans"/>
              </a:defRPr>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Font typeface="Fira Sans"/>
              <a:buChar char="■"/>
              <a:defRPr sz="1200">
                <a:latin typeface="Fira Sans"/>
                <a:ea typeface="Fira Sans"/>
                <a:cs typeface="Fira Sans"/>
                <a:sym typeface="Fira Sans"/>
              </a:defRPr>
            </a:lvl3pPr>
            <a:lvl4pPr marL="1828800" lvl="3" indent="-304800">
              <a:spcBef>
                <a:spcPts val="1600"/>
              </a:spcBef>
              <a:spcAft>
                <a:spcPts val="0"/>
              </a:spcAft>
              <a:buSzPts val="1200"/>
              <a:buFont typeface="Fira Sans"/>
              <a:buChar char="●"/>
              <a:defRPr sz="1200">
                <a:latin typeface="Fira Sans"/>
                <a:ea typeface="Fira Sans"/>
                <a:cs typeface="Fira Sans"/>
                <a:sym typeface="Fira Sans"/>
              </a:defRPr>
            </a:lvl4pPr>
            <a:lvl5pPr marL="2286000" lvl="4" indent="-304800">
              <a:spcBef>
                <a:spcPts val="1600"/>
              </a:spcBef>
              <a:spcAft>
                <a:spcPts val="0"/>
              </a:spcAft>
              <a:buSzPts val="1200"/>
              <a:buFont typeface="Fira Sans"/>
              <a:buChar char="○"/>
              <a:defRPr sz="1200">
                <a:latin typeface="Fira Sans"/>
                <a:ea typeface="Fira Sans"/>
                <a:cs typeface="Fira Sans"/>
                <a:sym typeface="Fira Sans"/>
              </a:defRPr>
            </a:lvl5pPr>
            <a:lvl6pPr marL="2743200" lvl="5" indent="-304800">
              <a:spcBef>
                <a:spcPts val="1600"/>
              </a:spcBef>
              <a:spcAft>
                <a:spcPts val="0"/>
              </a:spcAft>
              <a:buSzPts val="1200"/>
              <a:buFont typeface="Fira Sans"/>
              <a:buChar char="■"/>
              <a:defRPr sz="1200">
                <a:latin typeface="Fira Sans"/>
                <a:ea typeface="Fira Sans"/>
                <a:cs typeface="Fira Sans"/>
                <a:sym typeface="Fira Sans"/>
              </a:defRPr>
            </a:lvl6pPr>
            <a:lvl7pPr marL="3200400" lvl="6" indent="-304800">
              <a:spcBef>
                <a:spcPts val="1600"/>
              </a:spcBef>
              <a:spcAft>
                <a:spcPts val="0"/>
              </a:spcAft>
              <a:buSzPts val="1200"/>
              <a:buFont typeface="Fira Sans"/>
              <a:buChar char="●"/>
              <a:defRPr sz="1200">
                <a:latin typeface="Fira Sans"/>
                <a:ea typeface="Fira Sans"/>
                <a:cs typeface="Fira Sans"/>
                <a:sym typeface="Fira Sans"/>
              </a:defRPr>
            </a:lvl7pPr>
            <a:lvl8pPr marL="3657600" lvl="7" indent="-304800">
              <a:spcBef>
                <a:spcPts val="1600"/>
              </a:spcBef>
              <a:spcAft>
                <a:spcPts val="0"/>
              </a:spcAft>
              <a:buSzPts val="1200"/>
              <a:buFont typeface="Fira Sans"/>
              <a:buChar char="○"/>
              <a:defRPr sz="1200">
                <a:latin typeface="Fira Sans"/>
                <a:ea typeface="Fira Sans"/>
                <a:cs typeface="Fira Sans"/>
                <a:sym typeface="Fira Sans"/>
              </a:defRPr>
            </a:lvl8pPr>
            <a:lvl9pPr marL="4114800" lvl="8" indent="-304800">
              <a:spcBef>
                <a:spcPts val="1600"/>
              </a:spcBef>
              <a:spcAft>
                <a:spcPts val="1600"/>
              </a:spcAft>
              <a:buSzPts val="1200"/>
              <a:buFont typeface="Fira Sans"/>
              <a:buChar char="■"/>
              <a:defRPr sz="1200">
                <a:latin typeface="Fira Sans"/>
                <a:ea typeface="Fira Sans"/>
                <a:cs typeface="Fira Sans"/>
                <a:sym typeface="Fira Sans"/>
              </a:defRPr>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Font typeface="Muli"/>
              <a:buNone/>
              <a:defRPr sz="2100">
                <a:latin typeface="Muli"/>
                <a:ea typeface="Muli"/>
                <a:cs typeface="Muli"/>
                <a:sym typeface="Muli"/>
              </a:defRPr>
            </a:lvl1pPr>
            <a:lvl2pPr lvl="1" algn="ctr">
              <a:lnSpc>
                <a:spcPct val="100000"/>
              </a:lnSpc>
              <a:spcBef>
                <a:spcPts val="0"/>
              </a:spcBef>
              <a:spcAft>
                <a:spcPts val="0"/>
              </a:spcAft>
              <a:buSzPts val="2100"/>
              <a:buFont typeface="Muli"/>
              <a:buNone/>
              <a:defRPr sz="2100">
                <a:latin typeface="Muli"/>
                <a:ea typeface="Muli"/>
                <a:cs typeface="Muli"/>
                <a:sym typeface="Muli"/>
              </a:defRPr>
            </a:lvl2pPr>
            <a:lvl3pPr lvl="2" algn="ctr">
              <a:lnSpc>
                <a:spcPct val="100000"/>
              </a:lnSpc>
              <a:spcBef>
                <a:spcPts val="0"/>
              </a:spcBef>
              <a:spcAft>
                <a:spcPts val="0"/>
              </a:spcAft>
              <a:buSzPts val="2100"/>
              <a:buFont typeface="Muli"/>
              <a:buNone/>
              <a:defRPr sz="2100">
                <a:latin typeface="Muli"/>
                <a:ea typeface="Muli"/>
                <a:cs typeface="Muli"/>
                <a:sym typeface="Muli"/>
              </a:defRPr>
            </a:lvl3pPr>
            <a:lvl4pPr lvl="3" algn="ctr">
              <a:lnSpc>
                <a:spcPct val="100000"/>
              </a:lnSpc>
              <a:spcBef>
                <a:spcPts val="0"/>
              </a:spcBef>
              <a:spcAft>
                <a:spcPts val="0"/>
              </a:spcAft>
              <a:buSzPts val="2100"/>
              <a:buFont typeface="Muli"/>
              <a:buNone/>
              <a:defRPr sz="2100">
                <a:latin typeface="Muli"/>
                <a:ea typeface="Muli"/>
                <a:cs typeface="Muli"/>
                <a:sym typeface="Muli"/>
              </a:defRPr>
            </a:lvl4pPr>
            <a:lvl5pPr lvl="4" algn="ctr">
              <a:lnSpc>
                <a:spcPct val="100000"/>
              </a:lnSpc>
              <a:spcBef>
                <a:spcPts val="0"/>
              </a:spcBef>
              <a:spcAft>
                <a:spcPts val="0"/>
              </a:spcAft>
              <a:buSzPts val="2100"/>
              <a:buFont typeface="Muli"/>
              <a:buNone/>
              <a:defRPr sz="2100">
                <a:latin typeface="Muli"/>
                <a:ea typeface="Muli"/>
                <a:cs typeface="Muli"/>
                <a:sym typeface="Muli"/>
              </a:defRPr>
            </a:lvl5pPr>
            <a:lvl6pPr lvl="5" algn="ctr">
              <a:lnSpc>
                <a:spcPct val="100000"/>
              </a:lnSpc>
              <a:spcBef>
                <a:spcPts val="0"/>
              </a:spcBef>
              <a:spcAft>
                <a:spcPts val="0"/>
              </a:spcAft>
              <a:buSzPts val="2100"/>
              <a:buFont typeface="Muli"/>
              <a:buNone/>
              <a:defRPr sz="2100">
                <a:latin typeface="Muli"/>
                <a:ea typeface="Muli"/>
                <a:cs typeface="Muli"/>
                <a:sym typeface="Muli"/>
              </a:defRPr>
            </a:lvl6pPr>
            <a:lvl7pPr lvl="6" algn="ctr">
              <a:lnSpc>
                <a:spcPct val="100000"/>
              </a:lnSpc>
              <a:spcBef>
                <a:spcPts val="0"/>
              </a:spcBef>
              <a:spcAft>
                <a:spcPts val="0"/>
              </a:spcAft>
              <a:buSzPts val="2100"/>
              <a:buFont typeface="Muli"/>
              <a:buNone/>
              <a:defRPr sz="2100">
                <a:latin typeface="Muli"/>
                <a:ea typeface="Muli"/>
                <a:cs typeface="Muli"/>
                <a:sym typeface="Muli"/>
              </a:defRPr>
            </a:lvl7pPr>
            <a:lvl8pPr lvl="7" algn="ctr">
              <a:lnSpc>
                <a:spcPct val="100000"/>
              </a:lnSpc>
              <a:spcBef>
                <a:spcPts val="0"/>
              </a:spcBef>
              <a:spcAft>
                <a:spcPts val="0"/>
              </a:spcAft>
              <a:buSzPts val="2100"/>
              <a:buFont typeface="Muli"/>
              <a:buNone/>
              <a:defRPr sz="2100">
                <a:latin typeface="Muli"/>
                <a:ea typeface="Muli"/>
                <a:cs typeface="Muli"/>
                <a:sym typeface="Muli"/>
              </a:defRPr>
            </a:lvl8pPr>
            <a:lvl9pPr lvl="8" algn="ctr">
              <a:lnSpc>
                <a:spcPct val="100000"/>
              </a:lnSpc>
              <a:spcBef>
                <a:spcPts val="0"/>
              </a:spcBef>
              <a:spcAft>
                <a:spcPts val="0"/>
              </a:spcAft>
              <a:buSzPts val="2100"/>
              <a:buFont typeface="Muli"/>
              <a:buNone/>
              <a:defRPr sz="2100">
                <a:latin typeface="Muli"/>
                <a:ea typeface="Muli"/>
                <a:cs typeface="Muli"/>
                <a:sym typeface="Muli"/>
              </a:defRPr>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Font typeface="Muli"/>
              <a:buChar char="●"/>
              <a:defRPr>
                <a:latin typeface="Muli"/>
                <a:ea typeface="Muli"/>
                <a:cs typeface="Muli"/>
                <a:sym typeface="Muli"/>
              </a:defRPr>
            </a:lvl1pPr>
            <a:lvl2pPr marL="914400" lvl="1" indent="-317500">
              <a:spcBef>
                <a:spcPts val="1600"/>
              </a:spcBef>
              <a:spcAft>
                <a:spcPts val="0"/>
              </a:spcAft>
              <a:buSzPts val="1400"/>
              <a:buFont typeface="Muli"/>
              <a:buChar char="○"/>
              <a:defRPr>
                <a:latin typeface="Muli"/>
                <a:ea typeface="Muli"/>
                <a:cs typeface="Muli"/>
                <a:sym typeface="Muli"/>
              </a:defRPr>
            </a:lvl2pPr>
            <a:lvl3pPr marL="1371600" lvl="2" indent="-317500">
              <a:spcBef>
                <a:spcPts val="1600"/>
              </a:spcBef>
              <a:spcAft>
                <a:spcPts val="0"/>
              </a:spcAft>
              <a:buSzPts val="1400"/>
              <a:buFont typeface="Muli"/>
              <a:buChar char="■"/>
              <a:defRPr>
                <a:latin typeface="Muli"/>
                <a:ea typeface="Muli"/>
                <a:cs typeface="Muli"/>
                <a:sym typeface="Muli"/>
              </a:defRPr>
            </a:lvl3pPr>
            <a:lvl4pPr marL="1828800" lvl="3" indent="-317500">
              <a:spcBef>
                <a:spcPts val="1600"/>
              </a:spcBef>
              <a:spcAft>
                <a:spcPts val="0"/>
              </a:spcAft>
              <a:buSzPts val="1400"/>
              <a:buFont typeface="Muli"/>
              <a:buChar char="●"/>
              <a:defRPr>
                <a:latin typeface="Muli"/>
                <a:ea typeface="Muli"/>
                <a:cs typeface="Muli"/>
                <a:sym typeface="Muli"/>
              </a:defRPr>
            </a:lvl4pPr>
            <a:lvl5pPr marL="2286000" lvl="4" indent="-317500">
              <a:spcBef>
                <a:spcPts val="1600"/>
              </a:spcBef>
              <a:spcAft>
                <a:spcPts val="0"/>
              </a:spcAft>
              <a:buSzPts val="1400"/>
              <a:buFont typeface="Muli"/>
              <a:buChar char="○"/>
              <a:defRPr>
                <a:latin typeface="Muli"/>
                <a:ea typeface="Muli"/>
                <a:cs typeface="Muli"/>
                <a:sym typeface="Muli"/>
              </a:defRPr>
            </a:lvl5pPr>
            <a:lvl6pPr marL="2743200" lvl="5" indent="-317500">
              <a:spcBef>
                <a:spcPts val="1600"/>
              </a:spcBef>
              <a:spcAft>
                <a:spcPts val="0"/>
              </a:spcAft>
              <a:buSzPts val="1400"/>
              <a:buFont typeface="Muli"/>
              <a:buChar char="■"/>
              <a:defRPr>
                <a:latin typeface="Muli"/>
                <a:ea typeface="Muli"/>
                <a:cs typeface="Muli"/>
                <a:sym typeface="Muli"/>
              </a:defRPr>
            </a:lvl6pPr>
            <a:lvl7pPr marL="3200400" lvl="6" indent="-317500">
              <a:spcBef>
                <a:spcPts val="1600"/>
              </a:spcBef>
              <a:spcAft>
                <a:spcPts val="0"/>
              </a:spcAft>
              <a:buSzPts val="1400"/>
              <a:buFont typeface="Muli"/>
              <a:buChar char="●"/>
              <a:defRPr>
                <a:latin typeface="Muli"/>
                <a:ea typeface="Muli"/>
                <a:cs typeface="Muli"/>
                <a:sym typeface="Muli"/>
              </a:defRPr>
            </a:lvl7pPr>
            <a:lvl8pPr marL="3657600" lvl="7" indent="-317500">
              <a:spcBef>
                <a:spcPts val="1600"/>
              </a:spcBef>
              <a:spcAft>
                <a:spcPts val="0"/>
              </a:spcAft>
              <a:buSzPts val="1400"/>
              <a:buFont typeface="Muli"/>
              <a:buChar char="○"/>
              <a:defRPr>
                <a:latin typeface="Muli"/>
                <a:ea typeface="Muli"/>
                <a:cs typeface="Muli"/>
                <a:sym typeface="Muli"/>
              </a:defRPr>
            </a:lvl8pPr>
            <a:lvl9pPr marL="4114800" lvl="8" indent="-317500">
              <a:spcBef>
                <a:spcPts val="1600"/>
              </a:spcBef>
              <a:spcAft>
                <a:spcPts val="1600"/>
              </a:spcAft>
              <a:buSzPts val="1400"/>
              <a:buFont typeface="Muli"/>
              <a:buChar char="■"/>
              <a:defRPr>
                <a:latin typeface="Muli"/>
                <a:ea typeface="Muli"/>
                <a:cs typeface="Muli"/>
                <a:sym typeface="Muli"/>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Font typeface="Fira Sans"/>
              <a:buNone/>
              <a:defRPr>
                <a:latin typeface="Fira Sans"/>
                <a:ea typeface="Fira Sans"/>
                <a:cs typeface="Fira Sans"/>
                <a:sym typeface="Fira Sans"/>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Fira Sans"/>
              <a:buChar char="●"/>
              <a:defRPr sz="1800">
                <a:solidFill>
                  <a:schemeClr val="dk2"/>
                </a:solidFill>
                <a:latin typeface="Fira Sans"/>
                <a:ea typeface="Fira Sans"/>
                <a:cs typeface="Fira Sans"/>
                <a:sym typeface="Fira Sans"/>
              </a:defRPr>
            </a:lvl1pPr>
            <a:lvl2pPr marL="914400" lvl="1" indent="-317500">
              <a:lnSpc>
                <a:spcPct val="115000"/>
              </a:lnSpc>
              <a:spcBef>
                <a:spcPts val="1600"/>
              </a:spcBef>
              <a:spcAft>
                <a:spcPts val="0"/>
              </a:spcAft>
              <a:buClr>
                <a:schemeClr val="dk2"/>
              </a:buClr>
              <a:buSzPts val="1400"/>
              <a:buFont typeface="Fira Sans"/>
              <a:buChar char="○"/>
              <a:defRPr>
                <a:solidFill>
                  <a:schemeClr val="dk2"/>
                </a:solidFill>
                <a:latin typeface="Fira Sans"/>
                <a:ea typeface="Fira Sans"/>
                <a:cs typeface="Fira Sans"/>
                <a:sym typeface="Fira Sans"/>
              </a:defRPr>
            </a:lvl2pPr>
            <a:lvl3pPr marL="1371600" lvl="2" indent="-317500">
              <a:lnSpc>
                <a:spcPct val="115000"/>
              </a:lnSpc>
              <a:spcBef>
                <a:spcPts val="1600"/>
              </a:spcBef>
              <a:spcAft>
                <a:spcPts val="0"/>
              </a:spcAft>
              <a:buClr>
                <a:schemeClr val="dk2"/>
              </a:buClr>
              <a:buSzPts val="1400"/>
              <a:buFont typeface="Fira Sans"/>
              <a:buChar char="■"/>
              <a:defRPr>
                <a:solidFill>
                  <a:schemeClr val="dk2"/>
                </a:solidFill>
                <a:latin typeface="Fira Sans"/>
                <a:ea typeface="Fira Sans"/>
                <a:cs typeface="Fira Sans"/>
                <a:sym typeface="Fira Sans"/>
              </a:defRPr>
            </a:lvl3pPr>
            <a:lvl4pPr marL="1828800" lvl="3" indent="-317500">
              <a:lnSpc>
                <a:spcPct val="115000"/>
              </a:lnSpc>
              <a:spcBef>
                <a:spcPts val="1600"/>
              </a:spcBef>
              <a:spcAft>
                <a:spcPts val="0"/>
              </a:spcAft>
              <a:buClr>
                <a:schemeClr val="dk2"/>
              </a:buClr>
              <a:buSzPts val="1400"/>
              <a:buFont typeface="Fira Sans"/>
              <a:buChar char="●"/>
              <a:defRPr>
                <a:solidFill>
                  <a:schemeClr val="dk2"/>
                </a:solidFill>
                <a:latin typeface="Fira Sans"/>
                <a:ea typeface="Fira Sans"/>
                <a:cs typeface="Fira Sans"/>
                <a:sym typeface="Fira Sans"/>
              </a:defRPr>
            </a:lvl4pPr>
            <a:lvl5pPr marL="2286000" lvl="4" indent="-317500">
              <a:lnSpc>
                <a:spcPct val="115000"/>
              </a:lnSpc>
              <a:spcBef>
                <a:spcPts val="1600"/>
              </a:spcBef>
              <a:spcAft>
                <a:spcPts val="0"/>
              </a:spcAft>
              <a:buClr>
                <a:schemeClr val="dk2"/>
              </a:buClr>
              <a:buSzPts val="1400"/>
              <a:buFont typeface="Fira Sans"/>
              <a:buChar char="○"/>
              <a:defRPr>
                <a:solidFill>
                  <a:schemeClr val="dk2"/>
                </a:solidFill>
                <a:latin typeface="Fira Sans"/>
                <a:ea typeface="Fira Sans"/>
                <a:cs typeface="Fira Sans"/>
                <a:sym typeface="Fira Sans"/>
              </a:defRPr>
            </a:lvl5pPr>
            <a:lvl6pPr marL="2743200" lvl="5" indent="-317500">
              <a:lnSpc>
                <a:spcPct val="115000"/>
              </a:lnSpc>
              <a:spcBef>
                <a:spcPts val="1600"/>
              </a:spcBef>
              <a:spcAft>
                <a:spcPts val="0"/>
              </a:spcAft>
              <a:buClr>
                <a:schemeClr val="dk2"/>
              </a:buClr>
              <a:buSzPts val="1400"/>
              <a:buFont typeface="Fira Sans"/>
              <a:buChar char="■"/>
              <a:defRPr>
                <a:solidFill>
                  <a:schemeClr val="dk2"/>
                </a:solidFill>
                <a:latin typeface="Fira Sans"/>
                <a:ea typeface="Fira Sans"/>
                <a:cs typeface="Fira Sans"/>
                <a:sym typeface="Fira Sans"/>
              </a:defRPr>
            </a:lvl6pPr>
            <a:lvl7pPr marL="3200400" lvl="6" indent="-317500">
              <a:lnSpc>
                <a:spcPct val="115000"/>
              </a:lnSpc>
              <a:spcBef>
                <a:spcPts val="1600"/>
              </a:spcBef>
              <a:spcAft>
                <a:spcPts val="0"/>
              </a:spcAft>
              <a:buClr>
                <a:schemeClr val="dk2"/>
              </a:buClr>
              <a:buSzPts val="1400"/>
              <a:buFont typeface="Fira Sans"/>
              <a:buChar char="●"/>
              <a:defRPr>
                <a:solidFill>
                  <a:schemeClr val="dk2"/>
                </a:solidFill>
                <a:latin typeface="Fira Sans"/>
                <a:ea typeface="Fira Sans"/>
                <a:cs typeface="Fira Sans"/>
                <a:sym typeface="Fira Sans"/>
              </a:defRPr>
            </a:lvl7pPr>
            <a:lvl8pPr marL="3657600" lvl="7" indent="-317500">
              <a:lnSpc>
                <a:spcPct val="115000"/>
              </a:lnSpc>
              <a:spcBef>
                <a:spcPts val="1600"/>
              </a:spcBef>
              <a:spcAft>
                <a:spcPts val="0"/>
              </a:spcAft>
              <a:buClr>
                <a:schemeClr val="dk2"/>
              </a:buClr>
              <a:buSzPts val="1400"/>
              <a:buFont typeface="Fira Sans"/>
              <a:buChar char="○"/>
              <a:defRPr>
                <a:solidFill>
                  <a:schemeClr val="dk2"/>
                </a:solidFill>
                <a:latin typeface="Fira Sans"/>
                <a:ea typeface="Fira Sans"/>
                <a:cs typeface="Fira Sans"/>
                <a:sym typeface="Fira Sans"/>
              </a:defRPr>
            </a:lvl8pPr>
            <a:lvl9pPr marL="4114800" lvl="8" indent="-317500">
              <a:lnSpc>
                <a:spcPct val="115000"/>
              </a:lnSpc>
              <a:spcBef>
                <a:spcPts val="1600"/>
              </a:spcBef>
              <a:spcAft>
                <a:spcPts val="1600"/>
              </a:spcAft>
              <a:buClr>
                <a:schemeClr val="dk2"/>
              </a:buClr>
              <a:buSzPts val="1400"/>
              <a:buFont typeface="Fira Sans"/>
              <a:buChar char="■"/>
              <a:defRPr>
                <a:solidFill>
                  <a:schemeClr val="dk2"/>
                </a:solidFill>
                <a:latin typeface="Fira Sans"/>
                <a:ea typeface="Fira Sans"/>
                <a:cs typeface="Fira Sans"/>
                <a:sym typeface="Fira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pic>
        <p:nvPicPr>
          <p:cNvPr id="4" name="Picture 3" descr="A picture containing outdoor, plant">
            <a:extLst>
              <a:ext uri="{FF2B5EF4-FFF2-40B4-BE49-F238E27FC236}">
                <a16:creationId xmlns:a16="http://schemas.microsoft.com/office/drawing/2014/main" id="{AF89B05C-C47E-D070-E707-2D9E2C45E8D5}"/>
              </a:ext>
            </a:extLst>
          </p:cNvPr>
          <p:cNvPicPr>
            <a:picLocks noChangeAspect="1"/>
          </p:cNvPicPr>
          <p:nvPr/>
        </p:nvPicPr>
        <p:blipFill>
          <a:blip r:embed="rId3"/>
          <a:stretch>
            <a:fillRect/>
          </a:stretch>
        </p:blipFill>
        <p:spPr>
          <a:xfrm>
            <a:off x="0" y="-31213"/>
            <a:ext cx="9144000" cy="5174712"/>
          </a:xfrm>
          <a:prstGeom prst="rect">
            <a:avLst/>
          </a:prstGeom>
        </p:spPr>
      </p:pic>
      <p:sp>
        <p:nvSpPr>
          <p:cNvPr id="58" name="Google Shape;58;p15"/>
          <p:cNvSpPr txBox="1">
            <a:spLocks noGrp="1"/>
          </p:cNvSpPr>
          <p:nvPr>
            <p:ph type="body" idx="4294967295"/>
          </p:nvPr>
        </p:nvSpPr>
        <p:spPr>
          <a:xfrm>
            <a:off x="2872066" y="283943"/>
            <a:ext cx="6172915" cy="2020401"/>
          </a:xfrm>
          <a:prstGeom prst="rect">
            <a:avLst/>
          </a:prstGeom>
          <a:noFill/>
        </p:spPr>
        <p:txBody>
          <a:bodyPr spcFirstLastPara="1" wrap="square" lIns="91425" tIns="91425" rIns="91425" bIns="91425" anchor="t" anchorCtr="0">
            <a:noAutofit/>
          </a:bodyPr>
          <a:lstStyle/>
          <a:p>
            <a:pPr algn="r">
              <a:lnSpc>
                <a:spcPct val="114999"/>
              </a:lnSpc>
              <a:buNone/>
            </a:pPr>
            <a:r>
              <a:rPr lang="en" sz="3000" b="1">
                <a:solidFill>
                  <a:schemeClr val="bg1"/>
                </a:solidFill>
              </a:rPr>
              <a:t>IST 718</a:t>
            </a:r>
            <a:endParaRPr lang="en-US">
              <a:solidFill>
                <a:schemeClr val="bg1"/>
              </a:solidFill>
            </a:endParaRPr>
          </a:p>
          <a:p>
            <a:pPr algn="r">
              <a:lnSpc>
                <a:spcPct val="114999"/>
              </a:lnSpc>
              <a:buNone/>
            </a:pPr>
            <a:r>
              <a:rPr lang="en" sz="3000" b="1">
                <a:solidFill>
                  <a:schemeClr val="bg1"/>
                </a:solidFill>
              </a:rPr>
              <a:t>Life Expectancy (WHO) Analysis</a:t>
            </a:r>
          </a:p>
          <a:p>
            <a:pPr algn="r">
              <a:lnSpc>
                <a:spcPct val="114999"/>
              </a:lnSpc>
              <a:buNone/>
            </a:pPr>
            <a:r>
              <a:rPr lang="en" sz="3000" b="1">
                <a:solidFill>
                  <a:schemeClr val="bg1"/>
                </a:solidFill>
              </a:rPr>
              <a:t>Final Presentation</a:t>
            </a:r>
          </a:p>
          <a:p>
            <a:pPr algn="r">
              <a:lnSpc>
                <a:spcPct val="114999"/>
              </a:lnSpc>
              <a:buNone/>
            </a:pPr>
            <a:r>
              <a:rPr lang="en" sz="2400" b="1">
                <a:solidFill>
                  <a:schemeClr val="bg1"/>
                </a:solidFill>
              </a:rPr>
              <a:t>26 March 2023</a:t>
            </a:r>
            <a:endParaRPr lang="en" sz="1400">
              <a:solidFill>
                <a:schemeClr val="bg1"/>
              </a:solidFill>
            </a:endParaRPr>
          </a:p>
          <a:p>
            <a:pPr marL="0" indent="0" algn="r">
              <a:lnSpc>
                <a:spcPct val="114999"/>
              </a:lnSpc>
              <a:buNone/>
            </a:pPr>
            <a:endParaRPr lang="en" sz="3000" b="1">
              <a:solidFill>
                <a:schemeClr val="bg1"/>
              </a:solidFill>
            </a:endParaRPr>
          </a:p>
        </p:txBody>
      </p:sp>
      <p:sp>
        <p:nvSpPr>
          <p:cNvPr id="94" name="Google Shape;94;p15"/>
          <p:cNvSpPr/>
          <p:nvPr/>
        </p:nvSpPr>
        <p:spPr>
          <a:xfrm>
            <a:off x="2053885" y="8389376"/>
            <a:ext cx="85789" cy="47012"/>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65EA1859-6A0C-4D04-5F2B-846F29AB33AA}"/>
              </a:ext>
            </a:extLst>
          </p:cNvPr>
          <p:cNvSpPr txBox="1"/>
          <p:nvPr/>
        </p:nvSpPr>
        <p:spPr>
          <a:xfrm>
            <a:off x="3860507" y="2448321"/>
            <a:ext cx="5184474" cy="2344231"/>
          </a:xfrm>
          <a:prstGeom prst="rect">
            <a:avLst/>
          </a:prstGeom>
          <a:noFill/>
        </p:spPr>
        <p:txBody>
          <a:bodyPr wrap="square" lIns="91440" tIns="45720" rIns="91440" bIns="45720" anchor="t">
            <a:spAutoFit/>
          </a:bodyPr>
          <a:lstStyle/>
          <a:p>
            <a:pPr algn="r">
              <a:lnSpc>
                <a:spcPct val="150000"/>
              </a:lnSpc>
              <a:buNone/>
            </a:pPr>
            <a:r>
              <a:rPr lang="en" sz="1400" b="1">
                <a:solidFill>
                  <a:schemeClr val="bg1"/>
                </a:solidFill>
              </a:rPr>
              <a:t>Nick McFadden</a:t>
            </a:r>
            <a:endParaRPr lang="en-US">
              <a:solidFill>
                <a:schemeClr val="bg1"/>
              </a:solidFill>
            </a:endParaRPr>
          </a:p>
          <a:p>
            <a:pPr algn="r">
              <a:lnSpc>
                <a:spcPct val="150000"/>
              </a:lnSpc>
            </a:pPr>
            <a:r>
              <a:rPr lang="en" b="1">
                <a:solidFill>
                  <a:schemeClr val="bg1"/>
                </a:solidFill>
              </a:rPr>
              <a:t>Soham Nanavati</a:t>
            </a:r>
            <a:endParaRPr lang="en" sz="1400" b="1">
              <a:solidFill>
                <a:schemeClr val="bg1"/>
              </a:solidFill>
            </a:endParaRPr>
          </a:p>
          <a:p>
            <a:pPr algn="r">
              <a:lnSpc>
                <a:spcPct val="150000"/>
              </a:lnSpc>
              <a:buNone/>
            </a:pPr>
            <a:r>
              <a:rPr lang="en" sz="1400" b="1">
                <a:solidFill>
                  <a:schemeClr val="bg1"/>
                </a:solidFill>
              </a:rPr>
              <a:t>Sahil Nanavaty</a:t>
            </a:r>
            <a:endParaRPr lang="en">
              <a:solidFill>
                <a:schemeClr val="bg1"/>
              </a:solidFill>
            </a:endParaRPr>
          </a:p>
          <a:p>
            <a:pPr algn="r">
              <a:lnSpc>
                <a:spcPct val="150000"/>
              </a:lnSpc>
              <a:buNone/>
            </a:pPr>
            <a:r>
              <a:rPr lang="en" sz="1400" b="1">
                <a:solidFill>
                  <a:schemeClr val="bg1"/>
                </a:solidFill>
              </a:rPr>
              <a:t>Phuong (Adrianne) Van</a:t>
            </a:r>
            <a:endParaRPr lang="en">
              <a:solidFill>
                <a:schemeClr val="bg1"/>
              </a:solidFill>
            </a:endParaRPr>
          </a:p>
          <a:p>
            <a:pPr algn="r">
              <a:lnSpc>
                <a:spcPct val="150000"/>
              </a:lnSpc>
              <a:buNone/>
            </a:pPr>
            <a:r>
              <a:rPr lang="en" sz="1400" b="1">
                <a:solidFill>
                  <a:schemeClr val="bg1"/>
                </a:solidFill>
              </a:rPr>
              <a:t>Cole Wood</a:t>
            </a:r>
            <a:endParaRPr lang="en">
              <a:solidFill>
                <a:schemeClr val="bg1"/>
              </a:solidFill>
            </a:endParaRPr>
          </a:p>
          <a:p>
            <a:pPr algn="r">
              <a:spcAft>
                <a:spcPts val="1600"/>
              </a:spcAft>
            </a:pPr>
            <a:endParaRPr lang="en" b="1">
              <a:solidFill>
                <a:schemeClr val="bg1"/>
              </a:solidFill>
            </a:endParaRPr>
          </a:p>
          <a:p>
            <a:pPr algn="r"/>
            <a:endParaRPr lang="e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8" name="Google Shape;488;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a:t>Conclusion</a:t>
            </a:r>
            <a:endParaRPr lang="en-US"/>
          </a:p>
        </p:txBody>
      </p:sp>
      <p:sp>
        <p:nvSpPr>
          <p:cNvPr id="4" name="TextBox 3">
            <a:extLst>
              <a:ext uri="{FF2B5EF4-FFF2-40B4-BE49-F238E27FC236}">
                <a16:creationId xmlns:a16="http://schemas.microsoft.com/office/drawing/2014/main" id="{7CA8E5C2-8170-B866-D5BE-A3BE5F24F702}"/>
              </a:ext>
            </a:extLst>
          </p:cNvPr>
          <p:cNvSpPr txBox="1"/>
          <p:nvPr/>
        </p:nvSpPr>
        <p:spPr>
          <a:xfrm>
            <a:off x="311700" y="1017725"/>
            <a:ext cx="8582134" cy="3724096"/>
          </a:xfrm>
          <a:prstGeom prst="rect">
            <a:avLst/>
          </a:prstGeom>
          <a:noFill/>
        </p:spPr>
        <p:txBody>
          <a:bodyPr wrap="square" lIns="91440" tIns="45720" rIns="91440" bIns="45720" anchor="t">
            <a:spAutoFit/>
          </a:bodyPr>
          <a:lstStyle/>
          <a:p>
            <a:pPr>
              <a:spcAft>
                <a:spcPts val="1600"/>
              </a:spcAft>
            </a:pPr>
            <a:r>
              <a:rPr lang="en" sz="1400" b="1">
                <a:solidFill>
                  <a:schemeClr val="accent5"/>
                </a:solidFill>
              </a:rPr>
              <a:t>What are the top factors of life expectancy? Any other major factors</a:t>
            </a:r>
            <a:r>
              <a:rPr lang="en" b="1">
                <a:solidFill>
                  <a:schemeClr val="accent5"/>
                </a:solidFill>
              </a:rPr>
              <a:t>?</a:t>
            </a:r>
          </a:p>
          <a:p>
            <a:pPr>
              <a:spcAft>
                <a:spcPts val="1600"/>
              </a:spcAft>
            </a:pPr>
            <a:r>
              <a:rPr lang="en" sz="1400" b="1">
                <a:solidFill>
                  <a:srgbClr val="54A498"/>
                </a:solidFill>
              </a:rPr>
              <a:t>Does life expectancy have a positive or negative relationship with the various factors (eating habits, population, exercise, health, </a:t>
            </a:r>
            <a:r>
              <a:rPr lang="en" sz="1400" b="1" err="1">
                <a:solidFill>
                  <a:srgbClr val="54A498"/>
                </a:solidFill>
              </a:rPr>
              <a:t>etc</a:t>
            </a:r>
            <a:r>
              <a:rPr lang="en" sz="1400" b="1">
                <a:solidFill>
                  <a:srgbClr val="54A498"/>
                </a:solidFill>
              </a:rPr>
              <a:t>)</a:t>
            </a:r>
            <a:r>
              <a:rPr lang="en" b="1">
                <a:solidFill>
                  <a:srgbClr val="54A498"/>
                </a:solidFill>
              </a:rPr>
              <a:t> </a:t>
            </a:r>
            <a:endParaRPr lang="en" b="1">
              <a:solidFill>
                <a:schemeClr val="accent5"/>
              </a:solidFill>
            </a:endParaRPr>
          </a:p>
          <a:p>
            <a:pPr marL="342900" indent="-342900">
              <a:buFont typeface="Arial" panose="020B0604020202020204" pitchFamily="34" charset="0"/>
              <a:buChar char="•"/>
            </a:pPr>
            <a:r>
              <a:rPr lang="en" b="1" i="1">
                <a:solidFill>
                  <a:schemeClr val="tx1"/>
                </a:solidFill>
              </a:rPr>
              <a:t>Adult Mortality - </a:t>
            </a:r>
            <a:r>
              <a:rPr lang="en" b="1" i="1">
                <a:solidFill>
                  <a:srgbClr val="C00000"/>
                </a:solidFill>
              </a:rPr>
              <a:t>Negative</a:t>
            </a:r>
          </a:p>
          <a:p>
            <a:pPr marL="342900" indent="-342900">
              <a:buFont typeface="Arial" panose="020B0604020202020204" pitchFamily="34" charset="0"/>
              <a:buChar char="•"/>
            </a:pPr>
            <a:r>
              <a:rPr lang="en" b="1" i="1">
                <a:solidFill>
                  <a:schemeClr val="tx1"/>
                </a:solidFill>
              </a:rPr>
              <a:t>Income Composition of Resources - </a:t>
            </a:r>
            <a:r>
              <a:rPr lang="en" b="1" i="1">
                <a:solidFill>
                  <a:schemeClr val="accent2"/>
                </a:solidFill>
              </a:rPr>
              <a:t>Positive</a:t>
            </a:r>
          </a:p>
          <a:p>
            <a:pPr marL="342900" indent="-342900">
              <a:buFont typeface="Arial" panose="020B0604020202020204" pitchFamily="34" charset="0"/>
              <a:buChar char="•"/>
            </a:pPr>
            <a:r>
              <a:rPr lang="en" b="1" i="1">
                <a:solidFill>
                  <a:schemeClr val="tx1"/>
                </a:solidFill>
              </a:rPr>
              <a:t>Schooling - </a:t>
            </a:r>
            <a:r>
              <a:rPr lang="en" b="1" i="1">
                <a:solidFill>
                  <a:schemeClr val="accent2"/>
                </a:solidFill>
              </a:rPr>
              <a:t>Positive</a:t>
            </a:r>
          </a:p>
          <a:p>
            <a:pPr marL="342900" indent="-342900">
              <a:buFont typeface="Arial" panose="020B0604020202020204" pitchFamily="34" charset="0"/>
              <a:buChar char="•"/>
            </a:pPr>
            <a:r>
              <a:rPr lang="en" b="1" i="1">
                <a:solidFill>
                  <a:schemeClr val="tx1"/>
                </a:solidFill>
              </a:rPr>
              <a:t>GDP Healthcare – </a:t>
            </a:r>
            <a:r>
              <a:rPr lang="en" b="1" i="1">
                <a:solidFill>
                  <a:schemeClr val="accent2"/>
                </a:solidFill>
              </a:rPr>
              <a:t>Positive</a:t>
            </a:r>
          </a:p>
          <a:p>
            <a:pPr marL="342900" indent="-342900">
              <a:buFont typeface="Arial" panose="020B0604020202020204" pitchFamily="34" charset="0"/>
              <a:buChar char="•"/>
            </a:pPr>
            <a:r>
              <a:rPr lang="en" b="1" i="1">
                <a:solidFill>
                  <a:schemeClr val="tx1"/>
                </a:solidFill>
              </a:rPr>
              <a:t>Other factors – shown on slide 5</a:t>
            </a:r>
            <a:endParaRPr lang="en-US" sz="1400" b="1">
              <a:solidFill>
                <a:schemeClr val="tx1"/>
              </a:solidFill>
            </a:endParaRPr>
          </a:p>
          <a:p>
            <a:pPr marL="342900" indent="-342900">
              <a:buFont typeface="Arial" panose="020B0604020202020204" pitchFamily="34" charset="0"/>
              <a:buChar char="•"/>
            </a:pPr>
            <a:endParaRPr lang="en" b="1" i="1">
              <a:solidFill>
                <a:schemeClr val="tx1"/>
              </a:solidFill>
            </a:endParaRPr>
          </a:p>
          <a:p>
            <a:pPr>
              <a:spcAft>
                <a:spcPts val="1600"/>
              </a:spcAft>
            </a:pPr>
            <a:r>
              <a:rPr lang="en-US" sz="1400" b="1">
                <a:solidFill>
                  <a:schemeClr val="accent5"/>
                </a:solidFill>
              </a:rPr>
              <a:t>Should a country having a lower life expectancy value(&lt;65) increase its healthcare expenditure in order to improve its average lifespan?</a:t>
            </a:r>
            <a:endParaRPr lang="en" sz="1400" b="1">
              <a:solidFill>
                <a:schemeClr val="accent5"/>
              </a:solidFill>
            </a:endParaRPr>
          </a:p>
          <a:p>
            <a:pPr marL="57150">
              <a:spcAft>
                <a:spcPts val="1600"/>
              </a:spcAft>
            </a:pPr>
            <a:r>
              <a:rPr lang="en" b="1" i="1">
                <a:solidFill>
                  <a:schemeClr val="tx1"/>
                </a:solidFill>
              </a:rPr>
              <a:t>We observed positive correlation between healthcare expenditure and life expectancy; however, we could not quantify the results to provide an accurate, relevant recommendation on how much it can improve life expectancy.</a:t>
            </a:r>
            <a:endParaRPr lang="en" sz="1400" b="1" i="1">
              <a:solidFill>
                <a:schemeClr val="tx1"/>
              </a:solidFill>
            </a:endParaRPr>
          </a:p>
        </p:txBody>
      </p:sp>
    </p:spTree>
    <p:extLst>
      <p:ext uri="{BB962C8B-B14F-4D97-AF65-F5344CB8AC3E}">
        <p14:creationId xmlns:p14="http://schemas.microsoft.com/office/powerpoint/2010/main" val="31624339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ollage of people">
            <a:extLst>
              <a:ext uri="{FF2B5EF4-FFF2-40B4-BE49-F238E27FC236}">
                <a16:creationId xmlns:a16="http://schemas.microsoft.com/office/drawing/2014/main" id="{1B0634BC-DE63-892B-A94C-D3B880EAB047}"/>
              </a:ext>
            </a:extLst>
          </p:cNvPr>
          <p:cNvPicPr>
            <a:picLocks noChangeAspect="1"/>
          </p:cNvPicPr>
          <p:nvPr/>
        </p:nvPicPr>
        <p:blipFill>
          <a:blip r:embed="rId2"/>
          <a:stretch>
            <a:fillRect/>
          </a:stretch>
        </p:blipFill>
        <p:spPr>
          <a:xfrm>
            <a:off x="0" y="0"/>
            <a:ext cx="9144000" cy="5143500"/>
          </a:xfrm>
          <a:prstGeom prst="rect">
            <a:avLst/>
          </a:prstGeom>
        </p:spPr>
      </p:pic>
      <p:sp>
        <p:nvSpPr>
          <p:cNvPr id="2" name="Title 1">
            <a:extLst>
              <a:ext uri="{FF2B5EF4-FFF2-40B4-BE49-F238E27FC236}">
                <a16:creationId xmlns:a16="http://schemas.microsoft.com/office/drawing/2014/main" id="{AE86EE5B-03FD-A986-C2E2-96F52CAD0469}"/>
              </a:ext>
            </a:extLst>
          </p:cNvPr>
          <p:cNvSpPr>
            <a:spLocks noGrp="1"/>
          </p:cNvSpPr>
          <p:nvPr>
            <p:ph type="title"/>
          </p:nvPr>
        </p:nvSpPr>
        <p:spPr>
          <a:xfrm>
            <a:off x="2937869" y="2658014"/>
            <a:ext cx="3268262" cy="482363"/>
          </a:xfrm>
          <a:solidFill>
            <a:srgbClr val="FBFBFB"/>
          </a:solidFill>
        </p:spPr>
        <p:txBody>
          <a:bodyPr/>
          <a:lstStyle/>
          <a:p>
            <a:r>
              <a:rPr lang="en-US">
                <a:solidFill>
                  <a:schemeClr val="tx1"/>
                </a:solidFill>
              </a:rPr>
              <a:t>THANK YOU!</a:t>
            </a:r>
          </a:p>
        </p:txBody>
      </p:sp>
    </p:spTree>
    <p:extLst>
      <p:ext uri="{BB962C8B-B14F-4D97-AF65-F5344CB8AC3E}">
        <p14:creationId xmlns:p14="http://schemas.microsoft.com/office/powerpoint/2010/main" val="4065470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sz="2400"/>
              <a:t>Business Questions</a:t>
            </a:r>
            <a:endParaRPr lang="en-US" sz="2400"/>
          </a:p>
        </p:txBody>
      </p:sp>
      <p:sp>
        <p:nvSpPr>
          <p:cNvPr id="122" name="Google Shape;122;p16"/>
          <p:cNvSpPr txBox="1">
            <a:spLocks noGrp="1"/>
          </p:cNvSpPr>
          <p:nvPr>
            <p:ph type="body" idx="4294967295"/>
          </p:nvPr>
        </p:nvSpPr>
        <p:spPr>
          <a:xfrm>
            <a:off x="94905" y="856313"/>
            <a:ext cx="3634560" cy="3948360"/>
          </a:xfrm>
          <a:prstGeom prst="rect">
            <a:avLst/>
          </a:prstGeom>
        </p:spPr>
        <p:txBody>
          <a:bodyPr spcFirstLastPara="1" wrap="square" lIns="91425" tIns="91425" rIns="91425" bIns="91425" anchor="t" anchorCtr="0">
            <a:noAutofit/>
          </a:bodyPr>
          <a:lstStyle/>
          <a:p>
            <a:pPr marL="285750" indent="-285750">
              <a:spcAft>
                <a:spcPts val="1600"/>
              </a:spcAft>
            </a:pPr>
            <a:r>
              <a:rPr lang="en" sz="1600" b="1">
                <a:solidFill>
                  <a:schemeClr val="accent5"/>
                </a:solidFill>
              </a:rPr>
              <a:t>What are the top factors of life expectancy? Any other major factors?</a:t>
            </a:r>
            <a:endParaRPr lang="en-US" sz="1600">
              <a:solidFill>
                <a:schemeClr val="accent5"/>
              </a:solidFill>
            </a:endParaRPr>
          </a:p>
          <a:p>
            <a:pPr marL="285750" indent="-285750">
              <a:lnSpc>
                <a:spcPct val="114999"/>
              </a:lnSpc>
              <a:spcAft>
                <a:spcPts val="1600"/>
              </a:spcAft>
            </a:pPr>
            <a:r>
              <a:rPr lang="en" sz="1600" b="1">
                <a:solidFill>
                  <a:srgbClr val="54A498"/>
                </a:solidFill>
              </a:rPr>
              <a:t>Does life expectancy have a positive or negative relationship with the various factors (eating habits, population, exercise, health, etc.) </a:t>
            </a:r>
          </a:p>
          <a:p>
            <a:pPr marL="285750" indent="-285750">
              <a:lnSpc>
                <a:spcPct val="114999"/>
              </a:lnSpc>
              <a:spcAft>
                <a:spcPts val="1600"/>
              </a:spcAft>
            </a:pPr>
            <a:r>
              <a:rPr lang="en-US" sz="1600" b="1">
                <a:solidFill>
                  <a:schemeClr val="accent5"/>
                </a:solidFill>
              </a:rPr>
              <a:t>Should a country having a lower life expectancy value (&lt;65) increase its healthcare expenditure to improve its average lifespan? </a:t>
            </a:r>
            <a:endParaRPr lang="en" sz="1600" b="1">
              <a:solidFill>
                <a:schemeClr val="accent5"/>
              </a:solidFill>
            </a:endParaRPr>
          </a:p>
          <a:p>
            <a:pPr marL="0" indent="0">
              <a:lnSpc>
                <a:spcPct val="114999"/>
              </a:lnSpc>
              <a:spcAft>
                <a:spcPts val="1600"/>
              </a:spcAft>
              <a:buNone/>
            </a:pPr>
            <a:endParaRPr lang="en" sz="1600" b="1">
              <a:solidFill>
                <a:srgbClr val="54A498"/>
              </a:solidFill>
            </a:endParaRPr>
          </a:p>
          <a:p>
            <a:pPr marL="285750" indent="-285750">
              <a:lnSpc>
                <a:spcPct val="114999"/>
              </a:lnSpc>
              <a:spcAft>
                <a:spcPts val="1600"/>
              </a:spcAft>
            </a:pPr>
            <a:endParaRPr lang="en" sz="1600" b="1">
              <a:solidFill>
                <a:srgbClr val="54A498"/>
              </a:solidFill>
            </a:endParaRPr>
          </a:p>
        </p:txBody>
      </p:sp>
      <p:grpSp>
        <p:nvGrpSpPr>
          <p:cNvPr id="123" name="Google Shape;123;p16"/>
          <p:cNvGrpSpPr/>
          <p:nvPr/>
        </p:nvGrpSpPr>
        <p:grpSpPr>
          <a:xfrm>
            <a:off x="3355676" y="1316937"/>
            <a:ext cx="5550298" cy="3381537"/>
            <a:chOff x="2654821" y="2311071"/>
            <a:chExt cx="2279715" cy="1262120"/>
          </a:xfrm>
        </p:grpSpPr>
        <p:grpSp>
          <p:nvGrpSpPr>
            <p:cNvPr id="124" name="Google Shape;124;p16"/>
            <p:cNvGrpSpPr/>
            <p:nvPr/>
          </p:nvGrpSpPr>
          <p:grpSpPr>
            <a:xfrm>
              <a:off x="4034269" y="2840745"/>
              <a:ext cx="40212" cy="36437"/>
              <a:chOff x="4293400" y="2574725"/>
              <a:chExt cx="84425" cy="80100"/>
            </a:xfrm>
          </p:grpSpPr>
          <p:sp>
            <p:nvSpPr>
              <p:cNvPr id="125" name="Google Shape;125;p1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lt1"/>
              </a:solidFill>
              <a:ln>
                <a:noFill/>
              </a:ln>
            </p:spPr>
          </p:sp>
          <p:sp>
            <p:nvSpPr>
              <p:cNvPr id="126" name="Google Shape;126;p1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 name="Google Shape;127;p16"/>
            <p:cNvGrpSpPr/>
            <p:nvPr/>
          </p:nvGrpSpPr>
          <p:grpSpPr>
            <a:xfrm>
              <a:off x="3894606" y="2334874"/>
              <a:ext cx="913198" cy="518984"/>
              <a:chOff x="4000175" y="1462675"/>
              <a:chExt cx="1917275" cy="1140875"/>
            </a:xfrm>
          </p:grpSpPr>
          <p:sp>
            <p:nvSpPr>
              <p:cNvPr id="128" name="Google Shape;128;p1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lt1"/>
              </a:solidFill>
              <a:ln>
                <a:noFill/>
              </a:ln>
            </p:spPr>
          </p:sp>
          <p:grpSp>
            <p:nvGrpSpPr>
              <p:cNvPr id="129" name="Google Shape;129;p16"/>
              <p:cNvGrpSpPr/>
              <p:nvPr/>
            </p:nvGrpSpPr>
            <p:grpSpPr>
              <a:xfrm>
                <a:off x="4000175" y="1462675"/>
                <a:ext cx="1917275" cy="1140875"/>
                <a:chOff x="4000175" y="1462675"/>
                <a:chExt cx="1917275" cy="1140875"/>
              </a:xfrm>
            </p:grpSpPr>
            <p:sp>
              <p:nvSpPr>
                <p:cNvPr id="130" name="Google Shape;130;p1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1"/>
                </a:solidFill>
                <a:ln>
                  <a:noFill/>
                </a:ln>
              </p:spPr>
            </p:sp>
            <p:sp>
              <p:nvSpPr>
                <p:cNvPr id="131" name="Google Shape;131;p1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5" name="Google Shape;135;p1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 name="Google Shape;136;p16"/>
            <p:cNvGrpSpPr/>
            <p:nvPr/>
          </p:nvGrpSpPr>
          <p:grpSpPr>
            <a:xfrm>
              <a:off x="3875768" y="2846704"/>
              <a:ext cx="44796" cy="47366"/>
              <a:chOff x="3960625" y="2587825"/>
              <a:chExt cx="94050" cy="104125"/>
            </a:xfrm>
          </p:grpSpPr>
          <p:sp>
            <p:nvSpPr>
              <p:cNvPr id="137" name="Google Shape;137;p1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lt1"/>
              </a:solidFill>
              <a:ln>
                <a:noFill/>
              </a:ln>
            </p:spPr>
          </p:sp>
          <p:sp>
            <p:nvSpPr>
              <p:cNvPr id="138" name="Google Shape;138;p1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 name="Google Shape;139;p16"/>
            <p:cNvGrpSpPr/>
            <p:nvPr/>
          </p:nvGrpSpPr>
          <p:grpSpPr>
            <a:xfrm>
              <a:off x="3782759" y="2807162"/>
              <a:ext cx="82686" cy="85487"/>
              <a:chOff x="3765350" y="2500900"/>
              <a:chExt cx="173600" cy="187925"/>
            </a:xfrm>
          </p:grpSpPr>
          <p:sp>
            <p:nvSpPr>
              <p:cNvPr id="140" name="Google Shape;140;p1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1"/>
              </a:solidFill>
              <a:ln>
                <a:noFill/>
              </a:ln>
            </p:spPr>
          </p:sp>
          <p:sp>
            <p:nvSpPr>
              <p:cNvPr id="141" name="Google Shape;141;p1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16"/>
            <p:cNvGrpSpPr/>
            <p:nvPr/>
          </p:nvGrpSpPr>
          <p:grpSpPr>
            <a:xfrm>
              <a:off x="3775674" y="2798496"/>
              <a:ext cx="40545" cy="23564"/>
              <a:chOff x="3750475" y="2481850"/>
              <a:chExt cx="85125" cy="51800"/>
            </a:xfrm>
          </p:grpSpPr>
          <p:sp>
            <p:nvSpPr>
              <p:cNvPr id="147" name="Google Shape;147;p1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lt1"/>
              </a:solidFill>
              <a:ln>
                <a:noFill/>
              </a:ln>
            </p:spPr>
          </p:sp>
        </p:grpSp>
        <p:grpSp>
          <p:nvGrpSpPr>
            <p:cNvPr id="149" name="Google Shape;149;p16"/>
            <p:cNvGrpSpPr/>
            <p:nvPr/>
          </p:nvGrpSpPr>
          <p:grpSpPr>
            <a:xfrm>
              <a:off x="3716946" y="2776024"/>
              <a:ext cx="81971" cy="76912"/>
              <a:chOff x="3627175" y="2432450"/>
              <a:chExt cx="172100" cy="169075"/>
            </a:xfrm>
          </p:grpSpPr>
          <p:sp>
            <p:nvSpPr>
              <p:cNvPr id="150" name="Google Shape;150;p1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lt1"/>
              </a:solidFill>
              <a:ln>
                <a:noFill/>
              </a:ln>
            </p:spPr>
          </p:sp>
          <p:sp>
            <p:nvSpPr>
              <p:cNvPr id="152" name="Google Shape;152;p1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1"/>
              </a:solidFill>
              <a:ln>
                <a:noFill/>
              </a:ln>
            </p:spPr>
          </p:sp>
        </p:grpSp>
        <p:grpSp>
          <p:nvGrpSpPr>
            <p:cNvPr id="153" name="Google Shape;153;p16"/>
            <p:cNvGrpSpPr/>
            <p:nvPr/>
          </p:nvGrpSpPr>
          <p:grpSpPr>
            <a:xfrm>
              <a:off x="3685682" y="2845624"/>
              <a:ext cx="29311" cy="45055"/>
              <a:chOff x="3561536" y="2585450"/>
              <a:chExt cx="61539" cy="99045"/>
            </a:xfrm>
          </p:grpSpPr>
          <p:sp>
            <p:nvSpPr>
              <p:cNvPr id="154" name="Google Shape;154;p1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lt1"/>
              </a:solidFill>
              <a:ln>
                <a:noFill/>
              </a:ln>
            </p:spPr>
          </p:sp>
        </p:grpSp>
        <p:grpSp>
          <p:nvGrpSpPr>
            <p:cNvPr id="156" name="Google Shape;156;p16"/>
            <p:cNvGrpSpPr/>
            <p:nvPr/>
          </p:nvGrpSpPr>
          <p:grpSpPr>
            <a:xfrm>
              <a:off x="3849905" y="2572252"/>
              <a:ext cx="74339" cy="119559"/>
              <a:chOff x="3906325" y="1984500"/>
              <a:chExt cx="156075" cy="262825"/>
            </a:xfrm>
          </p:grpSpPr>
          <p:sp>
            <p:nvSpPr>
              <p:cNvPr id="157" name="Google Shape;157;p1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lt1"/>
              </a:solidFill>
              <a:ln>
                <a:noFill/>
              </a:ln>
            </p:spPr>
          </p:sp>
          <p:sp>
            <p:nvSpPr>
              <p:cNvPr id="158" name="Google Shape;158;p1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6"/>
            <p:cNvGrpSpPr/>
            <p:nvPr/>
          </p:nvGrpSpPr>
          <p:grpSpPr>
            <a:xfrm>
              <a:off x="2654821" y="2414345"/>
              <a:ext cx="667570" cy="558731"/>
              <a:chOff x="1397225" y="1637375"/>
              <a:chExt cx="1401575" cy="1228250"/>
            </a:xfrm>
          </p:grpSpPr>
          <p:sp>
            <p:nvSpPr>
              <p:cNvPr id="160" name="Google Shape;160;p1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1"/>
              </a:solidFill>
              <a:ln>
                <a:noFill/>
              </a:ln>
            </p:spPr>
          </p:sp>
          <p:grpSp>
            <p:nvGrpSpPr>
              <p:cNvPr id="161" name="Google Shape;161;p16"/>
              <p:cNvGrpSpPr/>
              <p:nvPr/>
            </p:nvGrpSpPr>
            <p:grpSpPr>
              <a:xfrm>
                <a:off x="1397225" y="1637375"/>
                <a:ext cx="1398775" cy="1228250"/>
                <a:chOff x="1397225" y="1637375"/>
                <a:chExt cx="1398775" cy="1228250"/>
              </a:xfrm>
            </p:grpSpPr>
            <p:sp>
              <p:nvSpPr>
                <p:cNvPr id="162" name="Google Shape;162;p1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 name="Google Shape;164;p16"/>
            <p:cNvGrpSpPr/>
            <p:nvPr/>
          </p:nvGrpSpPr>
          <p:grpSpPr>
            <a:xfrm>
              <a:off x="3230417" y="3103734"/>
              <a:ext cx="282982" cy="280332"/>
              <a:chOff x="2605700" y="3152850"/>
              <a:chExt cx="594125" cy="616250"/>
            </a:xfrm>
          </p:grpSpPr>
          <p:sp>
            <p:nvSpPr>
              <p:cNvPr id="165" name="Google Shape;165;p1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1"/>
              </a:solidFill>
              <a:ln>
                <a:noFill/>
              </a:ln>
            </p:spPr>
          </p:sp>
          <p:sp>
            <p:nvSpPr>
              <p:cNvPr id="166" name="Google Shape;166;p1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67" name="Google Shape;167;p16"/>
            <p:cNvGrpSpPr/>
            <p:nvPr/>
          </p:nvGrpSpPr>
          <p:grpSpPr>
            <a:xfrm>
              <a:off x="3265985" y="3226989"/>
              <a:ext cx="87151" cy="346202"/>
              <a:chOff x="2680375" y="3423800"/>
              <a:chExt cx="182975" cy="761050"/>
            </a:xfrm>
          </p:grpSpPr>
          <p:sp>
            <p:nvSpPr>
              <p:cNvPr id="168" name="Google Shape;168;p1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1"/>
              </a:solidFill>
              <a:ln>
                <a:noFill/>
              </a:ln>
            </p:spPr>
          </p:sp>
          <p:sp>
            <p:nvSpPr>
              <p:cNvPr id="169" name="Google Shape;169;p1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170;p16"/>
            <p:cNvGrpSpPr/>
            <p:nvPr/>
          </p:nvGrpSpPr>
          <p:grpSpPr>
            <a:xfrm>
              <a:off x="3855466" y="3289811"/>
              <a:ext cx="112514" cy="94210"/>
              <a:chOff x="3918000" y="3561900"/>
              <a:chExt cx="236225" cy="207100"/>
            </a:xfrm>
          </p:grpSpPr>
          <p:sp>
            <p:nvSpPr>
              <p:cNvPr id="171" name="Google Shape;171;p1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lt1"/>
              </a:solidFill>
              <a:ln>
                <a:noFill/>
              </a:ln>
            </p:spPr>
          </p:sp>
          <p:sp>
            <p:nvSpPr>
              <p:cNvPr id="172" name="Google Shape;172;p1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 name="Google Shape;173;p16"/>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6"/>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6"/>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76" name="Google Shape;176;p16"/>
            <p:cNvGrpSpPr/>
            <p:nvPr/>
          </p:nvGrpSpPr>
          <p:grpSpPr>
            <a:xfrm>
              <a:off x="2905224" y="2311071"/>
              <a:ext cx="596721" cy="528992"/>
              <a:chOff x="1922950" y="1410350"/>
              <a:chExt cx="1252825" cy="1162875"/>
            </a:xfrm>
          </p:grpSpPr>
          <p:sp>
            <p:nvSpPr>
              <p:cNvPr id="177" name="Google Shape;177;p1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93" name="Google Shape;193;p16"/>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6"/>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6"/>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6"/>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6"/>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6"/>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6"/>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6"/>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6"/>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6"/>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6"/>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6"/>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6"/>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6"/>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6"/>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6"/>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6"/>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6"/>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6"/>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6"/>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13" name="Google Shape;213;p16"/>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14" name="Google Shape;214;p16"/>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 name="Google Shape;215;p16"/>
            <p:cNvGrpSpPr/>
            <p:nvPr/>
          </p:nvGrpSpPr>
          <p:grpSpPr>
            <a:xfrm>
              <a:off x="3280929" y="3294542"/>
              <a:ext cx="109894" cy="272224"/>
              <a:chOff x="2711750" y="3572300"/>
              <a:chExt cx="230725" cy="598425"/>
            </a:xfrm>
          </p:grpSpPr>
          <p:sp>
            <p:nvSpPr>
              <p:cNvPr id="216" name="Google Shape;216;p1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 name="Google Shape;218;p16"/>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 name="Google Shape;219;p16"/>
            <p:cNvGrpSpPr/>
            <p:nvPr/>
          </p:nvGrpSpPr>
          <p:grpSpPr>
            <a:xfrm>
              <a:off x="3790439" y="2408636"/>
              <a:ext cx="73017" cy="75684"/>
              <a:chOff x="3781475" y="1624825"/>
              <a:chExt cx="153300" cy="166375"/>
            </a:xfrm>
          </p:grpSpPr>
          <p:sp>
            <p:nvSpPr>
              <p:cNvPr id="220" name="Google Shape;220;p1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 name="Google Shape;224;p16"/>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6"/>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6"/>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6"/>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6"/>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6"/>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6"/>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 name="Google Shape;231;p16"/>
            <p:cNvGrpSpPr/>
            <p:nvPr/>
          </p:nvGrpSpPr>
          <p:grpSpPr>
            <a:xfrm>
              <a:off x="4403342" y="3107749"/>
              <a:ext cx="316680" cy="101374"/>
              <a:chOff x="5068275" y="3161675"/>
              <a:chExt cx="664875" cy="222850"/>
            </a:xfrm>
          </p:grpSpPr>
          <p:sp>
            <p:nvSpPr>
              <p:cNvPr id="232" name="Google Shape;232;p1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 name="Google Shape;236;p16"/>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6"/>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6"/>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6"/>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6"/>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6"/>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6"/>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6"/>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6"/>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6"/>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6"/>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6"/>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6"/>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6"/>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6"/>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6"/>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6"/>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6"/>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6"/>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6"/>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6"/>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6"/>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6"/>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6"/>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6"/>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6"/>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6"/>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6"/>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6"/>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 name="Google Shape;265;p16"/>
            <p:cNvGrpSpPr/>
            <p:nvPr/>
          </p:nvGrpSpPr>
          <p:grpSpPr>
            <a:xfrm>
              <a:off x="3697513" y="2707266"/>
              <a:ext cx="59549" cy="79733"/>
              <a:chOff x="3586375" y="2281300"/>
              <a:chExt cx="125025" cy="175275"/>
            </a:xfrm>
          </p:grpSpPr>
          <p:sp>
            <p:nvSpPr>
              <p:cNvPr id="266" name="Google Shape;266;p1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 name="Google Shape;268;p16"/>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9" name="Google Shape;269;p16"/>
            <p:cNvGrpSpPr/>
            <p:nvPr/>
          </p:nvGrpSpPr>
          <p:grpSpPr>
            <a:xfrm>
              <a:off x="4513224" y="3221724"/>
              <a:ext cx="274563" cy="280321"/>
              <a:chOff x="5298975" y="3412225"/>
              <a:chExt cx="576450" cy="616225"/>
            </a:xfrm>
          </p:grpSpPr>
          <p:sp>
            <p:nvSpPr>
              <p:cNvPr id="270" name="Google Shape;270;p1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1" name="Google Shape;271;p1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272;p16"/>
            <p:cNvGrpSpPr/>
            <p:nvPr/>
          </p:nvGrpSpPr>
          <p:grpSpPr>
            <a:xfrm>
              <a:off x="4824403" y="3421846"/>
              <a:ext cx="110132" cy="130647"/>
              <a:chOff x="5952300" y="3852150"/>
              <a:chExt cx="231225" cy="287200"/>
            </a:xfrm>
          </p:grpSpPr>
          <p:sp>
            <p:nvSpPr>
              <p:cNvPr id="273" name="Google Shape;273;p1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 name="Google Shape;275;p16"/>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6"/>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6"/>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6"/>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6"/>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6"/>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6"/>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6"/>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 name="Google Shape;283;p16"/>
            <p:cNvGrpSpPr/>
            <p:nvPr/>
          </p:nvGrpSpPr>
          <p:grpSpPr>
            <a:xfrm>
              <a:off x="4295710" y="3079670"/>
              <a:ext cx="14968" cy="27135"/>
              <a:chOff x="4842300" y="3099950"/>
              <a:chExt cx="31425" cy="59650"/>
            </a:xfrm>
          </p:grpSpPr>
          <p:sp>
            <p:nvSpPr>
              <p:cNvPr id="284" name="Google Shape;284;p1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 name="Google Shape;288;p16"/>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6"/>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6"/>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6"/>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6"/>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6"/>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6"/>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6"/>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6" name="Google Shape;296;p16"/>
            <p:cNvGrpSpPr/>
            <p:nvPr/>
          </p:nvGrpSpPr>
          <p:grpSpPr>
            <a:xfrm>
              <a:off x="3831056" y="2816010"/>
              <a:ext cx="37378" cy="27612"/>
              <a:chOff x="3866750" y="2520350"/>
              <a:chExt cx="78475" cy="60700"/>
            </a:xfrm>
          </p:grpSpPr>
          <p:sp>
            <p:nvSpPr>
              <p:cNvPr id="297" name="Google Shape;297;p1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16"/>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6"/>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6"/>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6"/>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6"/>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6"/>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6"/>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6"/>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6"/>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6"/>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6"/>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6"/>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6"/>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6"/>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6"/>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6"/>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6"/>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18" name="Google Shape;318;p16"/>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6"/>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6"/>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6"/>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6"/>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6"/>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6"/>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6"/>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30" name="Google Shape;330;p16"/>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6"/>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6"/>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6"/>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6"/>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6"/>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6"/>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6"/>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6"/>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6"/>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6"/>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 name="Google Shape;343;p16"/>
            <p:cNvGrpSpPr/>
            <p:nvPr/>
          </p:nvGrpSpPr>
          <p:grpSpPr>
            <a:xfrm>
              <a:off x="3632736" y="3051591"/>
              <a:ext cx="63288" cy="45217"/>
              <a:chOff x="3450375" y="3038225"/>
              <a:chExt cx="132875" cy="99400"/>
            </a:xfrm>
          </p:grpSpPr>
          <p:sp>
            <p:nvSpPr>
              <p:cNvPr id="344" name="Google Shape;344;p1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16"/>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6"/>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6"/>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6"/>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6"/>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6"/>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6"/>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6"/>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6"/>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55" name="Google Shape;355;p16"/>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6"/>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6"/>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6"/>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6"/>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6"/>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6"/>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6"/>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6"/>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6"/>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65" name="Google Shape;365;p16"/>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6"/>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6"/>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6"/>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6"/>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6"/>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71" name="Google Shape;371;p16"/>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6"/>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6"/>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6"/>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6"/>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lt1"/>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6"/>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6"/>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6"/>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8" name="Google Shape;488;p20"/>
          <p:cNvSpPr txBox="1">
            <a:spLocks noGrp="1"/>
          </p:cNvSpPr>
          <p:nvPr>
            <p:ph type="title"/>
          </p:nvPr>
        </p:nvSpPr>
        <p:spPr>
          <a:xfrm>
            <a:off x="311700" y="0"/>
            <a:ext cx="8520600" cy="572700"/>
          </a:xfrm>
          <a:prstGeom prst="rect">
            <a:avLst/>
          </a:prstGeom>
        </p:spPr>
        <p:txBody>
          <a:bodyPr spcFirstLastPara="1" wrap="square" lIns="91425" tIns="91425" rIns="91425" bIns="91425" anchor="t" anchorCtr="0">
            <a:noAutofit/>
          </a:bodyPr>
          <a:lstStyle/>
          <a:p>
            <a:r>
              <a:rPr lang="en"/>
              <a:t>Observation </a:t>
            </a:r>
            <a:endParaRPr lang="en-US"/>
          </a:p>
        </p:txBody>
      </p:sp>
      <p:sp>
        <p:nvSpPr>
          <p:cNvPr id="2" name="Google Shape;122;p16">
            <a:extLst>
              <a:ext uri="{FF2B5EF4-FFF2-40B4-BE49-F238E27FC236}">
                <a16:creationId xmlns:a16="http://schemas.microsoft.com/office/drawing/2014/main" id="{3D781E07-CF3A-1315-E480-409426213C41}"/>
              </a:ext>
            </a:extLst>
          </p:cNvPr>
          <p:cNvSpPr txBox="1">
            <a:spLocks/>
          </p:cNvSpPr>
          <p:nvPr/>
        </p:nvSpPr>
        <p:spPr>
          <a:xfrm>
            <a:off x="94905" y="505184"/>
            <a:ext cx="8737395" cy="39483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Fira Sans"/>
              <a:buChar char="●"/>
              <a:defRPr sz="1800" b="0" i="0" u="none" strike="noStrike" cap="none">
                <a:solidFill>
                  <a:schemeClr val="dk2"/>
                </a:solidFill>
                <a:latin typeface="Fira Sans"/>
                <a:ea typeface="Fira Sans"/>
                <a:cs typeface="Fira Sans"/>
                <a:sym typeface="Fira Sans"/>
              </a:defRPr>
            </a:lvl1pPr>
            <a:lvl2pPr marL="914400" marR="0" lvl="1"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2pPr>
            <a:lvl3pPr marL="1371600" marR="0" lvl="2"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3pPr>
            <a:lvl4pPr marL="1828800" marR="0" lvl="3"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4pPr>
            <a:lvl5pPr marL="2286000" marR="0" lvl="4"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5pPr>
            <a:lvl6pPr marL="2743200" marR="0" lvl="5"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6pPr>
            <a:lvl7pPr marL="3200400" marR="0" lvl="6"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7pPr>
            <a:lvl8pPr marL="3657600" marR="0" lvl="7"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8pPr>
            <a:lvl9pPr marL="4114800" marR="0" lvl="8" indent="-317500" algn="l" rtl="0">
              <a:lnSpc>
                <a:spcPct val="115000"/>
              </a:lnSpc>
              <a:spcBef>
                <a:spcPts val="1600"/>
              </a:spcBef>
              <a:spcAft>
                <a:spcPts val="160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9pPr>
          </a:lstStyle>
          <a:p>
            <a:pPr marL="285750" indent="-285750">
              <a:spcAft>
                <a:spcPts val="1600"/>
              </a:spcAft>
            </a:pPr>
            <a:r>
              <a:rPr lang="en-US" sz="1400" b="1">
                <a:solidFill>
                  <a:schemeClr val="accent5"/>
                </a:solidFill>
              </a:rPr>
              <a:t>The following factors have the highest correlation to life expectancy: GDP Healthcare, Adult Mortality, Income Composition of Resources and Schooling </a:t>
            </a:r>
            <a:endParaRPr lang="en" sz="1400" b="1">
              <a:solidFill>
                <a:schemeClr val="accent5"/>
              </a:solidFill>
            </a:endParaRPr>
          </a:p>
          <a:p>
            <a:pPr marL="0" indent="0">
              <a:lnSpc>
                <a:spcPct val="114999"/>
              </a:lnSpc>
              <a:spcAft>
                <a:spcPts val="1600"/>
              </a:spcAft>
              <a:buFont typeface="Fira Sans"/>
              <a:buNone/>
            </a:pPr>
            <a:endParaRPr lang="en" sz="1600" b="1">
              <a:solidFill>
                <a:srgbClr val="54A498"/>
              </a:solidFill>
            </a:endParaRPr>
          </a:p>
          <a:p>
            <a:pPr marL="285750" indent="-285750">
              <a:lnSpc>
                <a:spcPct val="114999"/>
              </a:lnSpc>
              <a:spcAft>
                <a:spcPts val="1600"/>
              </a:spcAft>
            </a:pPr>
            <a:endParaRPr lang="en" sz="1600" b="1">
              <a:solidFill>
                <a:srgbClr val="54A498"/>
              </a:solidFill>
            </a:endParaRPr>
          </a:p>
        </p:txBody>
      </p:sp>
      <p:pic>
        <p:nvPicPr>
          <p:cNvPr id="4" name="Picture 3">
            <a:extLst>
              <a:ext uri="{FF2B5EF4-FFF2-40B4-BE49-F238E27FC236}">
                <a16:creationId xmlns:a16="http://schemas.microsoft.com/office/drawing/2014/main" id="{B0ED902F-4DA8-DCC0-D386-0517F876C0E9}"/>
              </a:ext>
            </a:extLst>
          </p:cNvPr>
          <p:cNvPicPr>
            <a:picLocks noChangeAspect="1"/>
          </p:cNvPicPr>
          <p:nvPr/>
        </p:nvPicPr>
        <p:blipFill>
          <a:blip r:embed="rId3"/>
          <a:stretch>
            <a:fillRect/>
          </a:stretch>
        </p:blipFill>
        <p:spPr>
          <a:xfrm>
            <a:off x="524009" y="1137135"/>
            <a:ext cx="8095981" cy="3821593"/>
          </a:xfrm>
          <a:prstGeom prst="rect">
            <a:avLst/>
          </a:prstGeom>
        </p:spPr>
      </p:pic>
    </p:spTree>
    <p:extLst>
      <p:ext uri="{BB962C8B-B14F-4D97-AF65-F5344CB8AC3E}">
        <p14:creationId xmlns:p14="http://schemas.microsoft.com/office/powerpoint/2010/main" val="39628518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8" name="Google Shape;488;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a:t>Observation - EDA</a:t>
            </a:r>
            <a:endParaRPr lang="en-US"/>
          </a:p>
        </p:txBody>
      </p:sp>
      <p:pic>
        <p:nvPicPr>
          <p:cNvPr id="12" name="Picture 12" descr="Chart, histogram&#10;&#10;Description automatically generated">
            <a:extLst>
              <a:ext uri="{FF2B5EF4-FFF2-40B4-BE49-F238E27FC236}">
                <a16:creationId xmlns:a16="http://schemas.microsoft.com/office/drawing/2014/main" id="{BB3F01F0-BFA0-9305-AC0E-5D332CE5D267}"/>
              </a:ext>
            </a:extLst>
          </p:cNvPr>
          <p:cNvPicPr>
            <a:picLocks noChangeAspect="1"/>
          </p:cNvPicPr>
          <p:nvPr/>
        </p:nvPicPr>
        <p:blipFill>
          <a:blip r:embed="rId3"/>
          <a:stretch>
            <a:fillRect/>
          </a:stretch>
        </p:blipFill>
        <p:spPr>
          <a:xfrm>
            <a:off x="5944930" y="2959917"/>
            <a:ext cx="2657566" cy="1907934"/>
          </a:xfrm>
          <a:prstGeom prst="rect">
            <a:avLst/>
          </a:prstGeom>
        </p:spPr>
      </p:pic>
      <p:pic>
        <p:nvPicPr>
          <p:cNvPr id="14" name="Picture 2" descr="Chart, scatter chart&#10;&#10;Description automatically generated">
            <a:extLst>
              <a:ext uri="{FF2B5EF4-FFF2-40B4-BE49-F238E27FC236}">
                <a16:creationId xmlns:a16="http://schemas.microsoft.com/office/drawing/2014/main" id="{0A93A7D9-2D3B-00D9-D722-98E91130E49D}"/>
              </a:ext>
            </a:extLst>
          </p:cNvPr>
          <p:cNvPicPr>
            <a:picLocks noChangeAspect="1"/>
          </p:cNvPicPr>
          <p:nvPr/>
        </p:nvPicPr>
        <p:blipFill>
          <a:blip r:embed="rId4"/>
          <a:stretch>
            <a:fillRect/>
          </a:stretch>
        </p:blipFill>
        <p:spPr>
          <a:xfrm>
            <a:off x="5943117" y="1069394"/>
            <a:ext cx="2659528" cy="1764299"/>
          </a:xfrm>
          <a:prstGeom prst="rect">
            <a:avLst/>
          </a:prstGeom>
        </p:spPr>
      </p:pic>
      <p:sp>
        <p:nvSpPr>
          <p:cNvPr id="2" name="TextBox 1">
            <a:extLst>
              <a:ext uri="{FF2B5EF4-FFF2-40B4-BE49-F238E27FC236}">
                <a16:creationId xmlns:a16="http://schemas.microsoft.com/office/drawing/2014/main" id="{726A1640-0F62-699F-3375-525631992AF2}"/>
              </a:ext>
            </a:extLst>
          </p:cNvPr>
          <p:cNvSpPr txBox="1"/>
          <p:nvPr/>
        </p:nvSpPr>
        <p:spPr>
          <a:xfrm>
            <a:off x="448107" y="967652"/>
            <a:ext cx="504218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We merged 20 different datasets from Kaggle, WHO, and World Bank</a:t>
            </a:r>
          </a:p>
        </p:txBody>
      </p:sp>
      <p:pic>
        <p:nvPicPr>
          <p:cNvPr id="3" name="Picture 3" descr="Chart&#10;&#10;Description automatically generated">
            <a:extLst>
              <a:ext uri="{FF2B5EF4-FFF2-40B4-BE49-F238E27FC236}">
                <a16:creationId xmlns:a16="http://schemas.microsoft.com/office/drawing/2014/main" id="{64313D59-7324-6FE7-8768-402DAF02BE9D}"/>
              </a:ext>
            </a:extLst>
          </p:cNvPr>
          <p:cNvPicPr>
            <a:picLocks noChangeAspect="1"/>
          </p:cNvPicPr>
          <p:nvPr/>
        </p:nvPicPr>
        <p:blipFill>
          <a:blip r:embed="rId5"/>
          <a:stretch>
            <a:fillRect/>
          </a:stretch>
        </p:blipFill>
        <p:spPr>
          <a:xfrm>
            <a:off x="134901" y="1840827"/>
            <a:ext cx="5487728" cy="2857648"/>
          </a:xfrm>
          <a:prstGeom prst="rect">
            <a:avLst/>
          </a:prstGeom>
        </p:spPr>
      </p:pic>
    </p:spTree>
    <p:extLst>
      <p:ext uri="{BB962C8B-B14F-4D97-AF65-F5344CB8AC3E}">
        <p14:creationId xmlns:p14="http://schemas.microsoft.com/office/powerpoint/2010/main" val="13577244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8" name="Google Shape;488;p20"/>
          <p:cNvSpPr txBox="1">
            <a:spLocks noGrp="1"/>
          </p:cNvSpPr>
          <p:nvPr>
            <p:ph type="title"/>
          </p:nvPr>
        </p:nvSpPr>
        <p:spPr>
          <a:xfrm>
            <a:off x="311700" y="0"/>
            <a:ext cx="8520600" cy="572700"/>
          </a:xfrm>
          <a:prstGeom prst="rect">
            <a:avLst/>
          </a:prstGeom>
        </p:spPr>
        <p:txBody>
          <a:bodyPr spcFirstLastPara="1" wrap="square" lIns="91425" tIns="91425" rIns="91425" bIns="91425" anchor="t" anchorCtr="0">
            <a:noAutofit/>
          </a:bodyPr>
          <a:lstStyle/>
          <a:p>
            <a:r>
              <a:rPr lang="en"/>
              <a:t>Observation </a:t>
            </a:r>
            <a:endParaRPr lang="en-US"/>
          </a:p>
        </p:txBody>
      </p:sp>
      <p:sp>
        <p:nvSpPr>
          <p:cNvPr id="2" name="Google Shape;122;p16">
            <a:extLst>
              <a:ext uri="{FF2B5EF4-FFF2-40B4-BE49-F238E27FC236}">
                <a16:creationId xmlns:a16="http://schemas.microsoft.com/office/drawing/2014/main" id="{3D781E07-CF3A-1315-E480-409426213C41}"/>
              </a:ext>
            </a:extLst>
          </p:cNvPr>
          <p:cNvSpPr txBox="1">
            <a:spLocks/>
          </p:cNvSpPr>
          <p:nvPr/>
        </p:nvSpPr>
        <p:spPr>
          <a:xfrm>
            <a:off x="94905" y="505184"/>
            <a:ext cx="8737395" cy="39483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Fira Sans"/>
              <a:buChar char="●"/>
              <a:defRPr sz="1800" b="0" i="0" u="none" strike="noStrike" cap="none">
                <a:solidFill>
                  <a:schemeClr val="dk2"/>
                </a:solidFill>
                <a:latin typeface="Fira Sans"/>
                <a:ea typeface="Fira Sans"/>
                <a:cs typeface="Fira Sans"/>
                <a:sym typeface="Fira Sans"/>
              </a:defRPr>
            </a:lvl1pPr>
            <a:lvl2pPr marL="914400" marR="0" lvl="1"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2pPr>
            <a:lvl3pPr marL="1371600" marR="0" lvl="2"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3pPr>
            <a:lvl4pPr marL="1828800" marR="0" lvl="3"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4pPr>
            <a:lvl5pPr marL="2286000" marR="0" lvl="4"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5pPr>
            <a:lvl6pPr marL="2743200" marR="0" lvl="5"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6pPr>
            <a:lvl7pPr marL="3200400" marR="0" lvl="6"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7pPr>
            <a:lvl8pPr marL="3657600" marR="0" lvl="7"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8pPr>
            <a:lvl9pPr marL="4114800" marR="0" lvl="8" indent="-317500" algn="l" rtl="0">
              <a:lnSpc>
                <a:spcPct val="115000"/>
              </a:lnSpc>
              <a:spcBef>
                <a:spcPts val="1600"/>
              </a:spcBef>
              <a:spcAft>
                <a:spcPts val="160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9pPr>
          </a:lstStyle>
          <a:p>
            <a:pPr marL="285750" indent="-285750">
              <a:spcAft>
                <a:spcPts val="1600"/>
              </a:spcAft>
            </a:pPr>
            <a:r>
              <a:rPr lang="en-US" sz="1600" b="1">
                <a:solidFill>
                  <a:schemeClr val="accent5"/>
                </a:solidFill>
              </a:rPr>
              <a:t>Significant gap between developed and developing countries; however, life expectancy has been improving for both developed and developing countries over time as observed from 2000 to 2015.</a:t>
            </a:r>
            <a:endParaRPr lang="en" sz="1600" b="1">
              <a:solidFill>
                <a:schemeClr val="accent5"/>
              </a:solidFill>
            </a:endParaRPr>
          </a:p>
          <a:p>
            <a:pPr marL="0" indent="0">
              <a:lnSpc>
                <a:spcPct val="114999"/>
              </a:lnSpc>
              <a:spcAft>
                <a:spcPts val="1600"/>
              </a:spcAft>
              <a:buFont typeface="Fira Sans"/>
              <a:buNone/>
            </a:pPr>
            <a:endParaRPr lang="en" sz="1600" b="1">
              <a:solidFill>
                <a:srgbClr val="54A498"/>
              </a:solidFill>
            </a:endParaRPr>
          </a:p>
          <a:p>
            <a:pPr marL="285750" indent="-285750">
              <a:lnSpc>
                <a:spcPct val="114999"/>
              </a:lnSpc>
              <a:spcAft>
                <a:spcPts val="1600"/>
              </a:spcAft>
            </a:pPr>
            <a:endParaRPr lang="en" sz="1600" b="1">
              <a:solidFill>
                <a:srgbClr val="54A498"/>
              </a:solidFill>
            </a:endParaRPr>
          </a:p>
        </p:txBody>
      </p:sp>
      <p:pic>
        <p:nvPicPr>
          <p:cNvPr id="5" name="Picture 4">
            <a:extLst>
              <a:ext uri="{FF2B5EF4-FFF2-40B4-BE49-F238E27FC236}">
                <a16:creationId xmlns:a16="http://schemas.microsoft.com/office/drawing/2014/main" id="{1E9CCE40-6189-CC86-362F-112DC87C41CB}"/>
              </a:ext>
            </a:extLst>
          </p:cNvPr>
          <p:cNvPicPr>
            <a:picLocks noChangeAspect="1"/>
          </p:cNvPicPr>
          <p:nvPr/>
        </p:nvPicPr>
        <p:blipFill>
          <a:blip r:embed="rId3"/>
          <a:stretch>
            <a:fillRect/>
          </a:stretch>
        </p:blipFill>
        <p:spPr>
          <a:xfrm>
            <a:off x="94905" y="1909122"/>
            <a:ext cx="4645142" cy="2544422"/>
          </a:xfrm>
          <a:prstGeom prst="rect">
            <a:avLst/>
          </a:prstGeom>
        </p:spPr>
      </p:pic>
      <p:pic>
        <p:nvPicPr>
          <p:cNvPr id="7" name="Picture 6">
            <a:extLst>
              <a:ext uri="{FF2B5EF4-FFF2-40B4-BE49-F238E27FC236}">
                <a16:creationId xmlns:a16="http://schemas.microsoft.com/office/drawing/2014/main" id="{ABC41FA2-0CFC-63D4-45F6-1C193549C5B9}"/>
              </a:ext>
            </a:extLst>
          </p:cNvPr>
          <p:cNvPicPr>
            <a:picLocks noChangeAspect="1"/>
          </p:cNvPicPr>
          <p:nvPr/>
        </p:nvPicPr>
        <p:blipFill>
          <a:blip r:embed="rId4"/>
          <a:stretch>
            <a:fillRect/>
          </a:stretch>
        </p:blipFill>
        <p:spPr>
          <a:xfrm>
            <a:off x="4740047" y="1976638"/>
            <a:ext cx="4187158" cy="2375761"/>
          </a:xfrm>
          <a:prstGeom prst="rect">
            <a:avLst/>
          </a:prstGeom>
        </p:spPr>
      </p:pic>
    </p:spTree>
    <p:extLst>
      <p:ext uri="{BB962C8B-B14F-4D97-AF65-F5344CB8AC3E}">
        <p14:creationId xmlns:p14="http://schemas.microsoft.com/office/powerpoint/2010/main" val="22330785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83D65-F405-7F21-F757-FD3857AD2920}"/>
              </a:ext>
            </a:extLst>
          </p:cNvPr>
          <p:cNvSpPr>
            <a:spLocks noGrp="1"/>
          </p:cNvSpPr>
          <p:nvPr>
            <p:ph type="title"/>
          </p:nvPr>
        </p:nvSpPr>
        <p:spPr/>
        <p:txBody>
          <a:bodyPr/>
          <a:lstStyle/>
          <a:p>
            <a:r>
              <a:rPr lang="en-US"/>
              <a:t>Trial &amp; Error</a:t>
            </a:r>
          </a:p>
        </p:txBody>
      </p:sp>
      <p:sp>
        <p:nvSpPr>
          <p:cNvPr id="3" name="Google Shape;122;p16">
            <a:extLst>
              <a:ext uri="{FF2B5EF4-FFF2-40B4-BE49-F238E27FC236}">
                <a16:creationId xmlns:a16="http://schemas.microsoft.com/office/drawing/2014/main" id="{D00C0415-FCE6-7B0A-68A5-3F11D1F0FCA6}"/>
              </a:ext>
            </a:extLst>
          </p:cNvPr>
          <p:cNvSpPr txBox="1">
            <a:spLocks/>
          </p:cNvSpPr>
          <p:nvPr/>
        </p:nvSpPr>
        <p:spPr>
          <a:xfrm>
            <a:off x="94905" y="893373"/>
            <a:ext cx="8737395" cy="39483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Fira Sans"/>
              <a:buChar char="●"/>
              <a:defRPr sz="1800" b="0" i="0" u="none" strike="noStrike" cap="none">
                <a:solidFill>
                  <a:schemeClr val="dk2"/>
                </a:solidFill>
                <a:latin typeface="Fira Sans"/>
                <a:ea typeface="Fira Sans"/>
                <a:cs typeface="Fira Sans"/>
                <a:sym typeface="Fira Sans"/>
              </a:defRPr>
            </a:lvl1pPr>
            <a:lvl2pPr marL="914400" marR="0" lvl="1"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2pPr>
            <a:lvl3pPr marL="1371600" marR="0" lvl="2"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3pPr>
            <a:lvl4pPr marL="1828800" marR="0" lvl="3"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4pPr>
            <a:lvl5pPr marL="2286000" marR="0" lvl="4"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5pPr>
            <a:lvl6pPr marL="2743200" marR="0" lvl="5"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6pPr>
            <a:lvl7pPr marL="3200400" marR="0" lvl="6"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7pPr>
            <a:lvl8pPr marL="3657600" marR="0" lvl="7"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8pPr>
            <a:lvl9pPr marL="4114800" marR="0" lvl="8" indent="-317500" algn="l" rtl="0">
              <a:lnSpc>
                <a:spcPct val="115000"/>
              </a:lnSpc>
              <a:spcBef>
                <a:spcPts val="1600"/>
              </a:spcBef>
              <a:spcAft>
                <a:spcPts val="160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9pPr>
          </a:lstStyle>
          <a:p>
            <a:pPr marL="285750" indent="-285750">
              <a:spcAft>
                <a:spcPts val="1600"/>
              </a:spcAft>
            </a:pPr>
            <a:r>
              <a:rPr lang="en-US" sz="1400" b="1">
                <a:solidFill>
                  <a:schemeClr val="accent5"/>
                </a:solidFill>
              </a:rPr>
              <a:t>The team initially proposed and developed classification models (Random Forest and K nearest neighbor). However, the team determined the classification models were not suitable for predicting life expectancy since they were classifying the results into various life expectancy values. The models erroneously showed 100% accuracy. </a:t>
            </a:r>
            <a:endParaRPr lang="en" sz="1400" b="1">
              <a:solidFill>
                <a:schemeClr val="accent5"/>
              </a:solidFill>
            </a:endParaRPr>
          </a:p>
          <a:p>
            <a:pPr marL="0" indent="0">
              <a:lnSpc>
                <a:spcPct val="114999"/>
              </a:lnSpc>
              <a:spcAft>
                <a:spcPts val="1600"/>
              </a:spcAft>
              <a:buFont typeface="Fira Sans"/>
              <a:buNone/>
            </a:pPr>
            <a:endParaRPr lang="en" sz="1400" b="1">
              <a:solidFill>
                <a:srgbClr val="54A498"/>
              </a:solidFill>
            </a:endParaRPr>
          </a:p>
          <a:p>
            <a:pPr marL="285750" indent="-285750">
              <a:lnSpc>
                <a:spcPct val="114999"/>
              </a:lnSpc>
              <a:spcAft>
                <a:spcPts val="1600"/>
              </a:spcAft>
            </a:pPr>
            <a:endParaRPr lang="en" sz="1400" b="1">
              <a:solidFill>
                <a:srgbClr val="54A498"/>
              </a:solidFill>
            </a:endParaRPr>
          </a:p>
        </p:txBody>
      </p:sp>
      <p:pic>
        <p:nvPicPr>
          <p:cNvPr id="4" name="Picture 4" descr="Graphical user interface, text, website&#10;&#10;Description automatically generated">
            <a:extLst>
              <a:ext uri="{FF2B5EF4-FFF2-40B4-BE49-F238E27FC236}">
                <a16:creationId xmlns:a16="http://schemas.microsoft.com/office/drawing/2014/main" id="{EE257688-6414-7E78-6459-874599FC57BD}"/>
              </a:ext>
            </a:extLst>
          </p:cNvPr>
          <p:cNvPicPr>
            <a:picLocks noChangeAspect="1"/>
          </p:cNvPicPr>
          <p:nvPr/>
        </p:nvPicPr>
        <p:blipFill>
          <a:blip r:embed="rId3"/>
          <a:stretch>
            <a:fillRect/>
          </a:stretch>
        </p:blipFill>
        <p:spPr>
          <a:xfrm>
            <a:off x="311700" y="2448100"/>
            <a:ext cx="4271631" cy="2097587"/>
          </a:xfrm>
          <a:prstGeom prst="rect">
            <a:avLst/>
          </a:prstGeom>
        </p:spPr>
      </p:pic>
      <p:sp>
        <p:nvSpPr>
          <p:cNvPr id="5" name="TextBox 4">
            <a:extLst>
              <a:ext uri="{FF2B5EF4-FFF2-40B4-BE49-F238E27FC236}">
                <a16:creationId xmlns:a16="http://schemas.microsoft.com/office/drawing/2014/main" id="{F5F9A458-95B2-2B35-37E3-7392122F8C8F}"/>
              </a:ext>
            </a:extLst>
          </p:cNvPr>
          <p:cNvSpPr txBox="1"/>
          <p:nvPr/>
        </p:nvSpPr>
        <p:spPr>
          <a:xfrm>
            <a:off x="4583331" y="1974556"/>
            <a:ext cx="4572000" cy="307777"/>
          </a:xfrm>
          <a:prstGeom prst="rect">
            <a:avLst/>
          </a:prstGeom>
          <a:noFill/>
        </p:spPr>
        <p:txBody>
          <a:bodyPr wrap="square">
            <a:spAutoFit/>
          </a:bodyPr>
          <a:lstStyle/>
          <a:p>
            <a:pPr algn="ctr"/>
            <a:r>
              <a:rPr lang="en-US" b="1">
                <a:solidFill>
                  <a:schemeClr val="tx1"/>
                </a:solidFill>
              </a:rPr>
              <a:t>KNN</a:t>
            </a:r>
            <a:endParaRPr lang="en-US">
              <a:solidFill>
                <a:schemeClr val="tx1"/>
              </a:solidFill>
            </a:endParaRPr>
          </a:p>
        </p:txBody>
      </p:sp>
      <p:sp>
        <p:nvSpPr>
          <p:cNvPr id="6" name="TextBox 5">
            <a:extLst>
              <a:ext uri="{FF2B5EF4-FFF2-40B4-BE49-F238E27FC236}">
                <a16:creationId xmlns:a16="http://schemas.microsoft.com/office/drawing/2014/main" id="{4E44C13B-154E-DB94-7B60-FA3C2288D13F}"/>
              </a:ext>
            </a:extLst>
          </p:cNvPr>
          <p:cNvSpPr txBox="1"/>
          <p:nvPr/>
        </p:nvSpPr>
        <p:spPr>
          <a:xfrm>
            <a:off x="311700" y="1974556"/>
            <a:ext cx="4572000" cy="307777"/>
          </a:xfrm>
          <a:prstGeom prst="rect">
            <a:avLst/>
          </a:prstGeom>
          <a:noFill/>
        </p:spPr>
        <p:txBody>
          <a:bodyPr wrap="square">
            <a:spAutoFit/>
          </a:bodyPr>
          <a:lstStyle/>
          <a:p>
            <a:pPr algn="ctr"/>
            <a:r>
              <a:rPr lang="en-US" b="1">
                <a:solidFill>
                  <a:schemeClr val="tx1"/>
                </a:solidFill>
              </a:rPr>
              <a:t>Random Forest</a:t>
            </a:r>
            <a:endParaRPr lang="en-US">
              <a:solidFill>
                <a:schemeClr val="tx1"/>
              </a:solidFill>
            </a:endParaRPr>
          </a:p>
        </p:txBody>
      </p:sp>
      <p:pic>
        <p:nvPicPr>
          <p:cNvPr id="8" name="Picture 7">
            <a:extLst>
              <a:ext uri="{FF2B5EF4-FFF2-40B4-BE49-F238E27FC236}">
                <a16:creationId xmlns:a16="http://schemas.microsoft.com/office/drawing/2014/main" id="{C3B7DAA4-D8CD-DC8A-F236-2798B5E31DE2}"/>
              </a:ext>
            </a:extLst>
          </p:cNvPr>
          <p:cNvPicPr>
            <a:picLocks noChangeAspect="1"/>
          </p:cNvPicPr>
          <p:nvPr/>
        </p:nvPicPr>
        <p:blipFill>
          <a:blip r:embed="rId4"/>
          <a:stretch>
            <a:fillRect/>
          </a:stretch>
        </p:blipFill>
        <p:spPr>
          <a:xfrm>
            <a:off x="5854412" y="2354177"/>
            <a:ext cx="2066300" cy="2355138"/>
          </a:xfrm>
          <a:prstGeom prst="rect">
            <a:avLst/>
          </a:prstGeom>
        </p:spPr>
      </p:pic>
      <p:pic>
        <p:nvPicPr>
          <p:cNvPr id="10" name="Picture 9">
            <a:extLst>
              <a:ext uri="{FF2B5EF4-FFF2-40B4-BE49-F238E27FC236}">
                <a16:creationId xmlns:a16="http://schemas.microsoft.com/office/drawing/2014/main" id="{70FA518B-87F9-23CD-D022-B5254CAC605A}"/>
              </a:ext>
            </a:extLst>
          </p:cNvPr>
          <p:cNvPicPr>
            <a:picLocks noChangeAspect="1"/>
          </p:cNvPicPr>
          <p:nvPr/>
        </p:nvPicPr>
        <p:blipFill>
          <a:blip r:embed="rId5"/>
          <a:stretch>
            <a:fillRect/>
          </a:stretch>
        </p:blipFill>
        <p:spPr>
          <a:xfrm>
            <a:off x="5774504" y="3895409"/>
            <a:ext cx="2066299" cy="969963"/>
          </a:xfrm>
          <a:prstGeom prst="rect">
            <a:avLst/>
          </a:prstGeom>
          <a:ln>
            <a:solidFill>
              <a:schemeClr val="tx1"/>
            </a:solidFill>
          </a:ln>
        </p:spPr>
      </p:pic>
    </p:spTree>
    <p:extLst>
      <p:ext uri="{BB962C8B-B14F-4D97-AF65-F5344CB8AC3E}">
        <p14:creationId xmlns:p14="http://schemas.microsoft.com/office/powerpoint/2010/main" val="15665150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0646DC-8D42-1D88-84D5-54C33FB3DD3F}"/>
              </a:ext>
            </a:extLst>
          </p:cNvPr>
          <p:cNvSpPr>
            <a:spLocks noGrp="1"/>
          </p:cNvSpPr>
          <p:nvPr>
            <p:ph type="title"/>
          </p:nvPr>
        </p:nvSpPr>
        <p:spPr/>
        <p:txBody>
          <a:bodyPr/>
          <a:lstStyle/>
          <a:p>
            <a:r>
              <a:rPr lang="en-US"/>
              <a:t>Linear Regression Model Performance</a:t>
            </a:r>
          </a:p>
        </p:txBody>
      </p:sp>
      <p:pic>
        <p:nvPicPr>
          <p:cNvPr id="3" name="Picture 3" descr="Text&#10;&#10;Description automatically generated">
            <a:extLst>
              <a:ext uri="{FF2B5EF4-FFF2-40B4-BE49-F238E27FC236}">
                <a16:creationId xmlns:a16="http://schemas.microsoft.com/office/drawing/2014/main" id="{746E9396-2BFA-5B7D-DAB1-6AF4CB2B76F7}"/>
              </a:ext>
            </a:extLst>
          </p:cNvPr>
          <p:cNvPicPr>
            <a:picLocks noChangeAspect="1"/>
          </p:cNvPicPr>
          <p:nvPr/>
        </p:nvPicPr>
        <p:blipFill>
          <a:blip r:embed="rId2"/>
          <a:stretch>
            <a:fillRect/>
          </a:stretch>
        </p:blipFill>
        <p:spPr>
          <a:xfrm>
            <a:off x="5096741" y="1342155"/>
            <a:ext cx="3684876" cy="3251496"/>
          </a:xfrm>
          <a:prstGeom prst="rect">
            <a:avLst/>
          </a:prstGeom>
        </p:spPr>
      </p:pic>
      <p:pic>
        <p:nvPicPr>
          <p:cNvPr id="4" name="Picture 4" descr="Graphical user interface, text&#10;&#10;Description automatically generated">
            <a:extLst>
              <a:ext uri="{FF2B5EF4-FFF2-40B4-BE49-F238E27FC236}">
                <a16:creationId xmlns:a16="http://schemas.microsoft.com/office/drawing/2014/main" id="{B698CFA0-D8AF-FCC0-F7E1-896F0B618747}"/>
              </a:ext>
            </a:extLst>
          </p:cNvPr>
          <p:cNvPicPr>
            <a:picLocks noChangeAspect="1"/>
          </p:cNvPicPr>
          <p:nvPr/>
        </p:nvPicPr>
        <p:blipFill>
          <a:blip r:embed="rId3"/>
          <a:stretch>
            <a:fillRect/>
          </a:stretch>
        </p:blipFill>
        <p:spPr>
          <a:xfrm>
            <a:off x="498765" y="1103227"/>
            <a:ext cx="3087398" cy="3943662"/>
          </a:xfrm>
          <a:prstGeom prst="rect">
            <a:avLst/>
          </a:prstGeom>
        </p:spPr>
      </p:pic>
    </p:spTree>
    <p:extLst>
      <p:ext uri="{BB962C8B-B14F-4D97-AF65-F5344CB8AC3E}">
        <p14:creationId xmlns:p14="http://schemas.microsoft.com/office/powerpoint/2010/main" val="33000061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0646DC-8D42-1D88-84D5-54C33FB3DD3F}"/>
              </a:ext>
            </a:extLst>
          </p:cNvPr>
          <p:cNvSpPr>
            <a:spLocks noGrp="1"/>
          </p:cNvSpPr>
          <p:nvPr>
            <p:ph type="title"/>
          </p:nvPr>
        </p:nvSpPr>
        <p:spPr>
          <a:xfrm>
            <a:off x="274236" y="164115"/>
            <a:ext cx="8520600" cy="572700"/>
          </a:xfrm>
        </p:spPr>
        <p:txBody>
          <a:bodyPr/>
          <a:lstStyle/>
          <a:p>
            <a:r>
              <a:rPr lang="en-US"/>
              <a:t>Neural Network Model Performance</a:t>
            </a:r>
          </a:p>
        </p:txBody>
      </p:sp>
      <p:sp>
        <p:nvSpPr>
          <p:cNvPr id="3" name="Google Shape;122;p16">
            <a:extLst>
              <a:ext uri="{FF2B5EF4-FFF2-40B4-BE49-F238E27FC236}">
                <a16:creationId xmlns:a16="http://schemas.microsoft.com/office/drawing/2014/main" id="{74A5E0A9-8D2E-89AA-6386-3069EBF65647}"/>
              </a:ext>
            </a:extLst>
          </p:cNvPr>
          <p:cNvSpPr txBox="1">
            <a:spLocks/>
          </p:cNvSpPr>
          <p:nvPr/>
        </p:nvSpPr>
        <p:spPr>
          <a:xfrm>
            <a:off x="57441" y="696347"/>
            <a:ext cx="8737395" cy="119726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Fira Sans"/>
              <a:buChar char="●"/>
              <a:defRPr sz="1800" b="0" i="0" u="none" strike="noStrike" cap="none">
                <a:solidFill>
                  <a:schemeClr val="dk2"/>
                </a:solidFill>
                <a:latin typeface="Fira Sans"/>
                <a:ea typeface="Fira Sans"/>
                <a:cs typeface="Fira Sans"/>
                <a:sym typeface="Fira Sans"/>
              </a:defRPr>
            </a:lvl1pPr>
            <a:lvl2pPr marL="914400" marR="0" lvl="1"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2pPr>
            <a:lvl3pPr marL="1371600" marR="0" lvl="2"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3pPr>
            <a:lvl4pPr marL="1828800" marR="0" lvl="3"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4pPr>
            <a:lvl5pPr marL="2286000" marR="0" lvl="4"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5pPr>
            <a:lvl6pPr marL="2743200" marR="0" lvl="5"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6pPr>
            <a:lvl7pPr marL="3200400" marR="0" lvl="6"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7pPr>
            <a:lvl8pPr marL="3657600" marR="0" lvl="7"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8pPr>
            <a:lvl9pPr marL="4114800" marR="0" lvl="8" indent="-317500" algn="l" rtl="0">
              <a:lnSpc>
                <a:spcPct val="115000"/>
              </a:lnSpc>
              <a:spcBef>
                <a:spcPts val="1600"/>
              </a:spcBef>
              <a:spcAft>
                <a:spcPts val="160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9pPr>
          </a:lstStyle>
          <a:p>
            <a:pPr marL="285750" indent="-285750"/>
            <a:r>
              <a:rPr lang="en-US" sz="1400" b="1">
                <a:solidFill>
                  <a:schemeClr val="accent5"/>
                </a:solidFill>
              </a:rPr>
              <a:t>Performed Multi-Layer Perceptron (MLP) Regressor</a:t>
            </a:r>
          </a:p>
          <a:p>
            <a:pPr marL="285750" indent="-285750"/>
            <a:r>
              <a:rPr lang="en-US" sz="1400" b="1">
                <a:solidFill>
                  <a:srgbClr val="54A498"/>
                </a:solidFill>
              </a:rPr>
              <a:t>Predicted life expectancy based on GDP Healthcare, Adult Mortality</a:t>
            </a:r>
            <a:r>
              <a:rPr lang="en-US" sz="1600" b="1">
                <a:solidFill>
                  <a:srgbClr val="54A498"/>
                </a:solidFill>
              </a:rPr>
              <a:t>,</a:t>
            </a:r>
          </a:p>
          <a:p>
            <a:pPr marL="0" indent="0">
              <a:buNone/>
            </a:pPr>
            <a:r>
              <a:rPr lang="en-US" sz="1600" b="1">
                <a:solidFill>
                  <a:srgbClr val="54A498"/>
                </a:solidFill>
              </a:rPr>
              <a:t>   </a:t>
            </a:r>
            <a:r>
              <a:rPr lang="en-US" sz="1400" b="1">
                <a:solidFill>
                  <a:srgbClr val="54A498"/>
                </a:solidFill>
              </a:rPr>
              <a:t>   Schooling and Income Composition of Resources </a:t>
            </a:r>
            <a:endParaRPr lang="en" sz="1600" b="1">
              <a:solidFill>
                <a:srgbClr val="54A498"/>
              </a:solidFill>
            </a:endParaRPr>
          </a:p>
          <a:p>
            <a:pPr marL="0" indent="0">
              <a:lnSpc>
                <a:spcPct val="114999"/>
              </a:lnSpc>
              <a:spcAft>
                <a:spcPts val="1600"/>
              </a:spcAft>
              <a:buFont typeface="Fira Sans"/>
              <a:buNone/>
            </a:pPr>
            <a:endParaRPr lang="en" sz="1600" b="1">
              <a:solidFill>
                <a:srgbClr val="54A498"/>
              </a:solidFill>
            </a:endParaRPr>
          </a:p>
          <a:p>
            <a:pPr marL="285750" indent="-285750">
              <a:lnSpc>
                <a:spcPct val="114999"/>
              </a:lnSpc>
              <a:spcAft>
                <a:spcPts val="1600"/>
              </a:spcAft>
            </a:pPr>
            <a:endParaRPr lang="en" sz="1600" b="1">
              <a:solidFill>
                <a:srgbClr val="54A498"/>
              </a:solidFill>
            </a:endParaRPr>
          </a:p>
        </p:txBody>
      </p:sp>
      <p:pic>
        <p:nvPicPr>
          <p:cNvPr id="11" name="Picture 10">
            <a:extLst>
              <a:ext uri="{FF2B5EF4-FFF2-40B4-BE49-F238E27FC236}">
                <a16:creationId xmlns:a16="http://schemas.microsoft.com/office/drawing/2014/main" id="{FB6A68F3-6E88-11C3-411F-D4776C98CD8F}"/>
              </a:ext>
            </a:extLst>
          </p:cNvPr>
          <p:cNvPicPr>
            <a:picLocks noChangeAspect="1"/>
          </p:cNvPicPr>
          <p:nvPr/>
        </p:nvPicPr>
        <p:blipFill>
          <a:blip r:embed="rId2"/>
          <a:stretch>
            <a:fillRect/>
          </a:stretch>
        </p:blipFill>
        <p:spPr>
          <a:xfrm>
            <a:off x="1171488" y="1906641"/>
            <a:ext cx="3376225" cy="3072744"/>
          </a:xfrm>
          <a:prstGeom prst="rect">
            <a:avLst/>
          </a:prstGeom>
        </p:spPr>
      </p:pic>
      <p:pic>
        <p:nvPicPr>
          <p:cNvPr id="13" name="Picture 12">
            <a:extLst>
              <a:ext uri="{FF2B5EF4-FFF2-40B4-BE49-F238E27FC236}">
                <a16:creationId xmlns:a16="http://schemas.microsoft.com/office/drawing/2014/main" id="{D94A7E16-9D30-2FF3-D2FE-1DB40CAD41C3}"/>
              </a:ext>
            </a:extLst>
          </p:cNvPr>
          <p:cNvPicPr>
            <a:picLocks noChangeAspect="1"/>
          </p:cNvPicPr>
          <p:nvPr/>
        </p:nvPicPr>
        <p:blipFill>
          <a:blip r:embed="rId3"/>
          <a:stretch>
            <a:fillRect/>
          </a:stretch>
        </p:blipFill>
        <p:spPr>
          <a:xfrm>
            <a:off x="4887103" y="1885362"/>
            <a:ext cx="3264859" cy="3094023"/>
          </a:xfrm>
          <a:prstGeom prst="rect">
            <a:avLst/>
          </a:prstGeom>
        </p:spPr>
      </p:pic>
      <p:pic>
        <p:nvPicPr>
          <p:cNvPr id="5" name="Picture 4">
            <a:extLst>
              <a:ext uri="{FF2B5EF4-FFF2-40B4-BE49-F238E27FC236}">
                <a16:creationId xmlns:a16="http://schemas.microsoft.com/office/drawing/2014/main" id="{9CF5C468-71F3-77FE-2D43-F85128910F49}"/>
              </a:ext>
            </a:extLst>
          </p:cNvPr>
          <p:cNvPicPr>
            <a:picLocks noChangeAspect="1"/>
          </p:cNvPicPr>
          <p:nvPr/>
        </p:nvPicPr>
        <p:blipFill>
          <a:blip r:embed="rId4"/>
          <a:stretch>
            <a:fillRect/>
          </a:stretch>
        </p:blipFill>
        <p:spPr>
          <a:xfrm>
            <a:off x="6666789" y="696347"/>
            <a:ext cx="2202975" cy="1197269"/>
          </a:xfrm>
          <a:prstGeom prst="rect">
            <a:avLst/>
          </a:prstGeom>
        </p:spPr>
      </p:pic>
      <p:sp>
        <p:nvSpPr>
          <p:cNvPr id="15" name="TextBox 14">
            <a:extLst>
              <a:ext uri="{FF2B5EF4-FFF2-40B4-BE49-F238E27FC236}">
                <a16:creationId xmlns:a16="http://schemas.microsoft.com/office/drawing/2014/main" id="{8ECDFF12-07C3-9064-84AA-5D5123C6C44E}"/>
              </a:ext>
            </a:extLst>
          </p:cNvPr>
          <p:cNvSpPr txBox="1"/>
          <p:nvPr/>
        </p:nvSpPr>
        <p:spPr>
          <a:xfrm>
            <a:off x="491706" y="1598864"/>
            <a:ext cx="4572000" cy="307777"/>
          </a:xfrm>
          <a:prstGeom prst="rect">
            <a:avLst/>
          </a:prstGeom>
          <a:noFill/>
        </p:spPr>
        <p:txBody>
          <a:bodyPr wrap="square">
            <a:spAutoFit/>
          </a:bodyPr>
          <a:lstStyle/>
          <a:p>
            <a:pPr algn="ctr"/>
            <a:r>
              <a:rPr lang="en-US" b="1">
                <a:solidFill>
                  <a:schemeClr val="tx1"/>
                </a:solidFill>
              </a:rPr>
              <a:t>Training Data Results</a:t>
            </a:r>
            <a:endParaRPr lang="en-US">
              <a:solidFill>
                <a:schemeClr val="tx1"/>
              </a:solidFill>
            </a:endParaRPr>
          </a:p>
        </p:txBody>
      </p:sp>
      <p:sp>
        <p:nvSpPr>
          <p:cNvPr id="16" name="TextBox 15">
            <a:extLst>
              <a:ext uri="{FF2B5EF4-FFF2-40B4-BE49-F238E27FC236}">
                <a16:creationId xmlns:a16="http://schemas.microsoft.com/office/drawing/2014/main" id="{85BAD6A7-C6A7-921C-0476-5BD614E0BCD4}"/>
              </a:ext>
            </a:extLst>
          </p:cNvPr>
          <p:cNvSpPr txBox="1"/>
          <p:nvPr/>
        </p:nvSpPr>
        <p:spPr>
          <a:xfrm>
            <a:off x="4222836" y="1577585"/>
            <a:ext cx="4572000" cy="307777"/>
          </a:xfrm>
          <a:prstGeom prst="rect">
            <a:avLst/>
          </a:prstGeom>
          <a:noFill/>
        </p:spPr>
        <p:txBody>
          <a:bodyPr wrap="square">
            <a:spAutoFit/>
          </a:bodyPr>
          <a:lstStyle/>
          <a:p>
            <a:pPr algn="ctr"/>
            <a:r>
              <a:rPr lang="en-US" b="1">
                <a:solidFill>
                  <a:schemeClr val="tx1"/>
                </a:solidFill>
              </a:rPr>
              <a:t>Test Data Results</a:t>
            </a:r>
            <a:endParaRPr lang="en-US">
              <a:solidFill>
                <a:schemeClr val="tx1"/>
              </a:solidFill>
            </a:endParaRPr>
          </a:p>
        </p:txBody>
      </p:sp>
    </p:spTree>
    <p:extLst>
      <p:ext uri="{BB962C8B-B14F-4D97-AF65-F5344CB8AC3E}">
        <p14:creationId xmlns:p14="http://schemas.microsoft.com/office/powerpoint/2010/main" val="39919543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8" name="Google Shape;488;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a:t>Analysis</a:t>
            </a:r>
            <a:endParaRPr lang="en-US"/>
          </a:p>
        </p:txBody>
      </p:sp>
      <p:sp>
        <p:nvSpPr>
          <p:cNvPr id="2" name="Google Shape;122;p16">
            <a:extLst>
              <a:ext uri="{FF2B5EF4-FFF2-40B4-BE49-F238E27FC236}">
                <a16:creationId xmlns:a16="http://schemas.microsoft.com/office/drawing/2014/main" id="{3D781E07-CF3A-1315-E480-409426213C41}"/>
              </a:ext>
            </a:extLst>
          </p:cNvPr>
          <p:cNvSpPr txBox="1">
            <a:spLocks/>
          </p:cNvSpPr>
          <p:nvPr/>
        </p:nvSpPr>
        <p:spPr>
          <a:xfrm>
            <a:off x="94904" y="856313"/>
            <a:ext cx="8737395" cy="39483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Fira Sans"/>
              <a:buChar char="●"/>
              <a:defRPr sz="1800" b="0" i="0" u="none" strike="noStrike" cap="none">
                <a:solidFill>
                  <a:schemeClr val="dk2"/>
                </a:solidFill>
                <a:latin typeface="Fira Sans"/>
                <a:ea typeface="Fira Sans"/>
                <a:cs typeface="Fira Sans"/>
                <a:sym typeface="Fira Sans"/>
              </a:defRPr>
            </a:lvl1pPr>
            <a:lvl2pPr marL="914400" marR="0" lvl="1"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2pPr>
            <a:lvl3pPr marL="1371600" marR="0" lvl="2"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3pPr>
            <a:lvl4pPr marL="1828800" marR="0" lvl="3"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4pPr>
            <a:lvl5pPr marL="2286000" marR="0" lvl="4"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5pPr>
            <a:lvl6pPr marL="2743200" marR="0" lvl="5"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6pPr>
            <a:lvl7pPr marL="3200400" marR="0" lvl="6"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7pPr>
            <a:lvl8pPr marL="3657600" marR="0" lvl="7" indent="-317500" algn="l" rtl="0">
              <a:lnSpc>
                <a:spcPct val="115000"/>
              </a:lnSpc>
              <a:spcBef>
                <a:spcPts val="1600"/>
              </a:spcBef>
              <a:spcAft>
                <a:spcPts val="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8pPr>
            <a:lvl9pPr marL="4114800" marR="0" lvl="8" indent="-317500" algn="l" rtl="0">
              <a:lnSpc>
                <a:spcPct val="115000"/>
              </a:lnSpc>
              <a:spcBef>
                <a:spcPts val="1600"/>
              </a:spcBef>
              <a:spcAft>
                <a:spcPts val="1600"/>
              </a:spcAft>
              <a:buClr>
                <a:schemeClr val="dk2"/>
              </a:buClr>
              <a:buSzPts val="1400"/>
              <a:buFont typeface="Fira Sans"/>
              <a:buChar char="■"/>
              <a:defRPr sz="1400" b="0" i="0" u="none" strike="noStrike" cap="none">
                <a:solidFill>
                  <a:schemeClr val="dk2"/>
                </a:solidFill>
                <a:latin typeface="Fira Sans"/>
                <a:ea typeface="Fira Sans"/>
                <a:cs typeface="Fira Sans"/>
                <a:sym typeface="Fira Sans"/>
              </a:defRPr>
            </a:lvl9pPr>
          </a:lstStyle>
          <a:p>
            <a:pPr marL="285750" indent="-285750">
              <a:spcAft>
                <a:spcPts val="1600"/>
              </a:spcAft>
            </a:pPr>
            <a:r>
              <a:rPr lang="en-US" sz="1600" b="1">
                <a:solidFill>
                  <a:schemeClr val="tx1"/>
                </a:solidFill>
              </a:rPr>
              <a:t>GDP Healthcare, Adult Mortality, Income Composition of Resources and Schooling </a:t>
            </a:r>
            <a:r>
              <a:rPr lang="en" sz="1600" b="1">
                <a:solidFill>
                  <a:schemeClr val="accent5"/>
                </a:solidFill>
              </a:rPr>
              <a:t>are the most influential factors on life expectancy based on significant correlation and low p-value per the linear regression model.</a:t>
            </a:r>
            <a:endParaRPr lang="en-US" sz="1600" b="1">
              <a:solidFill>
                <a:schemeClr val="accent5"/>
              </a:solidFill>
            </a:endParaRPr>
          </a:p>
          <a:p>
            <a:pPr marL="285750" indent="-285750">
              <a:spcAft>
                <a:spcPts val="1600"/>
              </a:spcAft>
            </a:pPr>
            <a:r>
              <a:rPr lang="en-US" sz="1600" b="1">
                <a:solidFill>
                  <a:srgbClr val="54A498"/>
                </a:solidFill>
              </a:rPr>
              <a:t>Both linear regression and neural network models overall had high prediction accuracy of life expectancy based on the determined factors listed above.</a:t>
            </a:r>
          </a:p>
          <a:p>
            <a:pPr marL="285750" indent="-285750">
              <a:spcAft>
                <a:spcPts val="1600"/>
              </a:spcAft>
            </a:pPr>
            <a:r>
              <a:rPr lang="en-US" sz="1600" b="1">
                <a:solidFill>
                  <a:schemeClr val="accent5"/>
                </a:solidFill>
              </a:rPr>
              <a:t>While the data suggests the above factors influence life expectancy, the data does not reflect other factors that impact life expectancy including</a:t>
            </a:r>
            <a:r>
              <a:rPr lang="en-US" sz="1600" b="1">
                <a:solidFill>
                  <a:schemeClr val="tx1"/>
                </a:solidFill>
              </a:rPr>
              <a:t>: diet, income disparities, economic structure, corruption and any other social and economic factors</a:t>
            </a:r>
            <a:r>
              <a:rPr lang="en-US" sz="1600" b="1">
                <a:solidFill>
                  <a:schemeClr val="accent5"/>
                </a:solidFill>
              </a:rPr>
              <a:t>.</a:t>
            </a:r>
          </a:p>
          <a:p>
            <a:pPr marL="285750" indent="-285750">
              <a:spcAft>
                <a:spcPts val="1600"/>
              </a:spcAft>
            </a:pPr>
            <a:endParaRPr lang="en-US" sz="1600" b="1">
              <a:solidFill>
                <a:srgbClr val="54A498"/>
              </a:solidFill>
            </a:endParaRPr>
          </a:p>
          <a:p>
            <a:pPr marL="285750" indent="-285750">
              <a:spcAft>
                <a:spcPts val="1600"/>
              </a:spcAft>
            </a:pPr>
            <a:endParaRPr lang="en" sz="1600" b="1">
              <a:solidFill>
                <a:srgbClr val="54A498"/>
              </a:solidFill>
            </a:endParaRPr>
          </a:p>
          <a:p>
            <a:pPr marL="285750" indent="-285750">
              <a:lnSpc>
                <a:spcPct val="114999"/>
              </a:lnSpc>
              <a:spcAft>
                <a:spcPts val="1600"/>
              </a:spcAft>
            </a:pPr>
            <a:endParaRPr lang="en" sz="1600" b="1">
              <a:solidFill>
                <a:srgbClr val="54A498"/>
              </a:solidFill>
            </a:endParaRPr>
          </a:p>
        </p:txBody>
      </p:sp>
    </p:spTree>
    <p:extLst>
      <p:ext uri="{BB962C8B-B14F-4D97-AF65-F5344CB8AC3E}">
        <p14:creationId xmlns:p14="http://schemas.microsoft.com/office/powerpoint/2010/main" val="2744001294"/>
      </p:ext>
    </p:extLst>
  </p:cSld>
  <p:clrMapOvr>
    <a:masterClrMapping/>
  </p:clrMapOvr>
</p:sld>
</file>

<file path=ppt/theme/theme1.xml><?xml version="1.0" encoding="utf-8"?>
<a:theme xmlns:a="http://schemas.openxmlformats.org/drawingml/2006/main" name="Demographic Infographics by Slidesgo">
  <a:themeElements>
    <a:clrScheme name="Simple Light">
      <a:dk1>
        <a:srgbClr val="000000"/>
      </a:dk1>
      <a:lt1>
        <a:srgbClr val="EFEFEF"/>
      </a:lt1>
      <a:dk2>
        <a:srgbClr val="666666"/>
      </a:dk2>
      <a:lt2>
        <a:srgbClr val="FB9100"/>
      </a:lt2>
      <a:accent1>
        <a:srgbClr val="54A498"/>
      </a:accent1>
      <a:accent2>
        <a:srgbClr val="54A498"/>
      </a:accent2>
      <a:accent3>
        <a:srgbClr val="078DB2"/>
      </a:accent3>
      <a:accent4>
        <a:srgbClr val="078DB2"/>
      </a:accent4>
      <a:accent5>
        <a:srgbClr val="04647C"/>
      </a:accent5>
      <a:accent6>
        <a:srgbClr val="04647C"/>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AA63B34DF887346BF4A1E88A5155DC6" ma:contentTypeVersion="2" ma:contentTypeDescription="Create a new document." ma:contentTypeScope="" ma:versionID="73c2a383e75b03ef1cc844bfd1b898c9">
  <xsd:schema xmlns:xsd="http://www.w3.org/2001/XMLSchema" xmlns:xs="http://www.w3.org/2001/XMLSchema" xmlns:p="http://schemas.microsoft.com/office/2006/metadata/properties" xmlns:ns2="a5869d55-abcb-4d82-b604-7f683ac57868" targetNamespace="http://schemas.microsoft.com/office/2006/metadata/properties" ma:root="true" ma:fieldsID="8ecad3f071e5cf744284d25510d2038d" ns2:_="">
    <xsd:import namespace="a5869d55-abcb-4d82-b604-7f683ac57868"/>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5869d55-abcb-4d82-b604-7f683ac5786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4BBADB3-F14D-4FCE-A313-67DCB21F8E82}">
  <ds:schemaRefs>
    <ds:schemaRef ds:uri="a5869d55-abcb-4d82-b604-7f683ac5786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41701B67-3D23-4738-9AB4-4E6BAE406722}">
  <ds:schemaRefs>
    <ds:schemaRef ds:uri="a5869d55-abcb-4d82-b604-7f683ac57868"/>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C1783993-A89F-4977-A8BE-CD874ECE845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11</Slides>
  <Notes>8</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Demographic Infographics by Slidesgo</vt:lpstr>
      <vt:lpstr>PowerPoint Presentation</vt:lpstr>
      <vt:lpstr>Business Questions</vt:lpstr>
      <vt:lpstr>Observation </vt:lpstr>
      <vt:lpstr>Observation - EDA</vt:lpstr>
      <vt:lpstr>Observation </vt:lpstr>
      <vt:lpstr>Trial &amp; Error</vt:lpstr>
      <vt:lpstr>Linear Regression Model Performance</vt:lpstr>
      <vt:lpstr>Neural Network Model Performance</vt:lpstr>
      <vt:lpstr>Analysis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Phuong Van</dc:creator>
  <cp:revision>1</cp:revision>
  <dcterms:modified xsi:type="dcterms:W3CDTF">2023-03-26T23:28:48Z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0x010100FAA63B34DF887346BF4A1E88A5155DC6</vt:lpwstr>
  </property>
</Properties>
</file>

<file path=docProps/thumbnail.jpeg>
</file>